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48" r:id="rId1"/>
  </p:sldMasterIdLst>
  <p:notesMasterIdLst>
    <p:notesMasterId r:id="rId22"/>
  </p:notesMasterIdLst>
  <p:handoutMasterIdLst>
    <p:handoutMasterId r:id="rId23"/>
  </p:handoutMasterIdLst>
  <p:sldIdLst>
    <p:sldId id="4366" r:id="rId2"/>
    <p:sldId id="5179" r:id="rId3"/>
    <p:sldId id="5180" r:id="rId4"/>
    <p:sldId id="4546" r:id="rId5"/>
    <p:sldId id="4545" r:id="rId6"/>
    <p:sldId id="4547" r:id="rId7"/>
    <p:sldId id="4548" r:id="rId8"/>
    <p:sldId id="5181" r:id="rId9"/>
    <p:sldId id="5182" r:id="rId10"/>
    <p:sldId id="5183" r:id="rId11"/>
    <p:sldId id="5185" r:id="rId12"/>
    <p:sldId id="4549" r:id="rId13"/>
    <p:sldId id="5184" r:id="rId14"/>
    <p:sldId id="5187" r:id="rId15"/>
    <p:sldId id="4443" r:id="rId16"/>
    <p:sldId id="5190" r:id="rId17"/>
    <p:sldId id="5188" r:id="rId18"/>
    <p:sldId id="5189" r:id="rId19"/>
    <p:sldId id="488" r:id="rId20"/>
    <p:sldId id="470" r:id="rId21"/>
  </p:sldIdLst>
  <p:sldSz cx="18288000" cy="10288588"/>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687617"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375235"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2062852"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75047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3438086" algn="l" defTabSz="1375235" rtl="0" eaLnBrk="1" latinLnBrk="0" hangingPunct="1">
      <a:defRPr kern="1200">
        <a:solidFill>
          <a:schemeClr val="tx1"/>
        </a:solidFill>
        <a:latin typeface="Calibri" panose="020F0502020204030204" pitchFamily="34" charset="0"/>
        <a:ea typeface="+mn-ea"/>
        <a:cs typeface="+mn-cs"/>
      </a:defRPr>
    </a:lvl6pPr>
    <a:lvl7pPr marL="4125703" algn="l" defTabSz="1375235" rtl="0" eaLnBrk="1" latinLnBrk="0" hangingPunct="1">
      <a:defRPr kern="1200">
        <a:solidFill>
          <a:schemeClr val="tx1"/>
        </a:solidFill>
        <a:latin typeface="Calibri" panose="020F0502020204030204" pitchFamily="34" charset="0"/>
        <a:ea typeface="+mn-ea"/>
        <a:cs typeface="+mn-cs"/>
      </a:defRPr>
    </a:lvl7pPr>
    <a:lvl8pPr marL="4813320" algn="l" defTabSz="1375235" rtl="0" eaLnBrk="1" latinLnBrk="0" hangingPunct="1">
      <a:defRPr kern="1200">
        <a:solidFill>
          <a:schemeClr val="tx1"/>
        </a:solidFill>
        <a:latin typeface="Calibri" panose="020F0502020204030204" pitchFamily="34" charset="0"/>
        <a:ea typeface="+mn-ea"/>
        <a:cs typeface="+mn-cs"/>
      </a:defRPr>
    </a:lvl8pPr>
    <a:lvl9pPr marL="5500937" algn="l" defTabSz="1375235"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3240">
          <p15:clr>
            <a:srgbClr val="A4A3A4"/>
          </p15:clr>
        </p15:guide>
        <p15:guide id="2" pos="576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Багро Евгений" initials="БЕ" lastIdx="2" clrIdx="0">
    <p:extLst>
      <p:ext uri="{19B8F6BF-5375-455C-9EA6-DF929625EA0E}">
        <p15:presenceInfo xmlns:p15="http://schemas.microsoft.com/office/powerpoint/2012/main" userId="5d03bef70a97430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0A0F"/>
    <a:srgbClr val="CD1022"/>
    <a:srgbClr val="EE3234"/>
    <a:srgbClr val="E7E7E7"/>
    <a:srgbClr val="494949"/>
    <a:srgbClr val="445068"/>
    <a:srgbClr val="F2F2F2"/>
    <a:srgbClr val="15C575"/>
    <a:srgbClr val="5E6F90"/>
    <a:srgbClr val="99A5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98" autoAdjust="0"/>
    <p:restoredTop sz="85835" autoAdjust="0"/>
  </p:normalViewPr>
  <p:slideViewPr>
    <p:cSldViewPr snapToGrid="0">
      <p:cViewPr varScale="1">
        <p:scale>
          <a:sx n="38" d="100"/>
          <a:sy n="38" d="100"/>
        </p:scale>
        <p:origin x="864" y="36"/>
      </p:cViewPr>
      <p:guideLst>
        <p:guide orient="horz" pos="3240"/>
        <p:guide pos="576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9472"/>
    </p:cViewPr>
  </p:sorterViewPr>
  <p:notesViewPr>
    <p:cSldViewPr snapToGrid="0">
      <p:cViewPr varScale="1">
        <p:scale>
          <a:sx n="83" d="100"/>
          <a:sy n="83" d="100"/>
        </p:scale>
        <p:origin x="-199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dirty="0"/>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2B5CC4F-7E1D-4871-99C7-594D4454431B}" type="datetimeFigureOut">
              <a:rPr lang="ru-RU"/>
              <a:pPr>
                <a:defRPr/>
              </a:pPr>
              <a:t>11.11.2025</a:t>
            </a:fld>
            <a:endParaRPr lang="ru-RU" dirty="0"/>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dirty="0"/>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B039A10D-FF89-4304-8834-E5758B5B28FC}" type="slidenum">
              <a:rPr lang="ru-RU" altLang="ru-RU"/>
              <a:pPr>
                <a:defRPr/>
              </a:pPr>
              <a:t>‹#›</a:t>
            </a:fld>
            <a:endParaRPr lang="ru-RU" altLang="ru-RU" dirty="0"/>
          </a:p>
        </p:txBody>
      </p:sp>
    </p:spTree>
    <p:extLst>
      <p:ext uri="{BB962C8B-B14F-4D97-AF65-F5344CB8AC3E}">
        <p14:creationId xmlns:p14="http://schemas.microsoft.com/office/powerpoint/2010/main" val="3802949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BF836DE1-6B7A-47AD-B7B7-17DCB15A01C6}" type="datetimeFigureOut">
              <a:rPr lang="en-US"/>
              <a:pPr>
                <a:defRPr/>
              </a:pPr>
              <a:t>11/11/2025</a:t>
            </a:fld>
            <a:endParaRPr lang="en-US" dirty="0"/>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3174689-BECC-4390-B3B9-306A17FD432A}" type="slidenum">
              <a:rPr lang="en-US" altLang="ru-RU"/>
              <a:pPr>
                <a:defRPr/>
              </a:pPr>
              <a:t>‹#›</a:t>
            </a:fld>
            <a:endParaRPr lang="en-US" altLang="ru-RU" dirty="0"/>
          </a:p>
        </p:txBody>
      </p:sp>
    </p:spTree>
    <p:extLst>
      <p:ext uri="{BB962C8B-B14F-4D97-AF65-F5344CB8AC3E}">
        <p14:creationId xmlns:p14="http://schemas.microsoft.com/office/powerpoint/2010/main" val="1886981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805" kern="1200">
        <a:solidFill>
          <a:schemeClr val="tx1"/>
        </a:solidFill>
        <a:latin typeface="+mn-lt"/>
        <a:ea typeface="+mn-ea"/>
        <a:cs typeface="+mn-cs"/>
      </a:defRPr>
    </a:lvl1pPr>
    <a:lvl2pPr marL="687617" algn="l" rtl="0" eaLnBrk="0" fontAlgn="base" hangingPunct="0">
      <a:spcBef>
        <a:spcPct val="30000"/>
      </a:spcBef>
      <a:spcAft>
        <a:spcPct val="0"/>
      </a:spcAft>
      <a:defRPr sz="1805" kern="1200">
        <a:solidFill>
          <a:schemeClr val="tx1"/>
        </a:solidFill>
        <a:latin typeface="+mn-lt"/>
        <a:ea typeface="+mn-ea"/>
        <a:cs typeface="+mn-cs"/>
      </a:defRPr>
    </a:lvl2pPr>
    <a:lvl3pPr marL="1375235" algn="l" rtl="0" eaLnBrk="0" fontAlgn="base" hangingPunct="0">
      <a:spcBef>
        <a:spcPct val="30000"/>
      </a:spcBef>
      <a:spcAft>
        <a:spcPct val="0"/>
      </a:spcAft>
      <a:defRPr sz="1805" kern="1200">
        <a:solidFill>
          <a:schemeClr val="tx1"/>
        </a:solidFill>
        <a:latin typeface="+mn-lt"/>
        <a:ea typeface="+mn-ea"/>
        <a:cs typeface="+mn-cs"/>
      </a:defRPr>
    </a:lvl3pPr>
    <a:lvl4pPr marL="2062852" algn="l" rtl="0" eaLnBrk="0" fontAlgn="base" hangingPunct="0">
      <a:spcBef>
        <a:spcPct val="30000"/>
      </a:spcBef>
      <a:spcAft>
        <a:spcPct val="0"/>
      </a:spcAft>
      <a:defRPr sz="1805" kern="1200">
        <a:solidFill>
          <a:schemeClr val="tx1"/>
        </a:solidFill>
        <a:latin typeface="+mn-lt"/>
        <a:ea typeface="+mn-ea"/>
        <a:cs typeface="+mn-cs"/>
      </a:defRPr>
    </a:lvl4pPr>
    <a:lvl5pPr marL="2750470" algn="l" rtl="0" eaLnBrk="0" fontAlgn="base" hangingPunct="0">
      <a:spcBef>
        <a:spcPct val="30000"/>
      </a:spcBef>
      <a:spcAft>
        <a:spcPct val="0"/>
      </a:spcAft>
      <a:defRPr sz="1805" kern="1200">
        <a:solidFill>
          <a:schemeClr val="tx1"/>
        </a:solidFill>
        <a:latin typeface="+mn-lt"/>
        <a:ea typeface="+mn-ea"/>
        <a:cs typeface="+mn-cs"/>
      </a:defRPr>
    </a:lvl5pPr>
    <a:lvl6pPr marL="3438086" algn="l" defTabSz="1375235" rtl="0" eaLnBrk="1" latinLnBrk="0" hangingPunct="1">
      <a:defRPr sz="1805" kern="1200">
        <a:solidFill>
          <a:schemeClr val="tx1"/>
        </a:solidFill>
        <a:latin typeface="+mn-lt"/>
        <a:ea typeface="+mn-ea"/>
        <a:cs typeface="+mn-cs"/>
      </a:defRPr>
    </a:lvl6pPr>
    <a:lvl7pPr marL="4125703" algn="l" defTabSz="1375235" rtl="0" eaLnBrk="1" latinLnBrk="0" hangingPunct="1">
      <a:defRPr sz="1805" kern="1200">
        <a:solidFill>
          <a:schemeClr val="tx1"/>
        </a:solidFill>
        <a:latin typeface="+mn-lt"/>
        <a:ea typeface="+mn-ea"/>
        <a:cs typeface="+mn-cs"/>
      </a:defRPr>
    </a:lvl7pPr>
    <a:lvl8pPr marL="4813320" algn="l" defTabSz="1375235" rtl="0" eaLnBrk="1" latinLnBrk="0" hangingPunct="1">
      <a:defRPr sz="1805" kern="1200">
        <a:solidFill>
          <a:schemeClr val="tx1"/>
        </a:solidFill>
        <a:latin typeface="+mn-lt"/>
        <a:ea typeface="+mn-ea"/>
        <a:cs typeface="+mn-cs"/>
      </a:defRPr>
    </a:lvl8pPr>
    <a:lvl9pPr marL="5500937" algn="l" defTabSz="1375235" rtl="0" eaLnBrk="1" latinLnBrk="0" hangingPunct="1">
      <a:defRPr sz="180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13174689-BECC-4390-B3B9-306A17FD432A}" type="slidenum">
              <a:rPr lang="en-US" altLang="ru-RU" smtClean="0"/>
              <a:pPr>
                <a:defRPr/>
              </a:pPr>
              <a:t>3</a:t>
            </a:fld>
            <a:endParaRPr lang="en-US" altLang="ru-RU" dirty="0"/>
          </a:p>
        </p:txBody>
      </p:sp>
    </p:spTree>
    <p:extLst>
      <p:ext uri="{BB962C8B-B14F-4D97-AF65-F5344CB8AC3E}">
        <p14:creationId xmlns:p14="http://schemas.microsoft.com/office/powerpoint/2010/main" val="2393414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13174689-BECC-4390-B3B9-306A17FD432A}" type="slidenum">
              <a:rPr lang="en-US" altLang="ru-RU" smtClean="0"/>
              <a:pPr>
                <a:defRPr/>
              </a:pPr>
              <a:t>13</a:t>
            </a:fld>
            <a:endParaRPr lang="en-US" altLang="ru-RU" dirty="0"/>
          </a:p>
        </p:txBody>
      </p:sp>
    </p:spTree>
    <p:extLst>
      <p:ext uri="{BB962C8B-B14F-4D97-AF65-F5344CB8AC3E}">
        <p14:creationId xmlns:p14="http://schemas.microsoft.com/office/powerpoint/2010/main" val="2188106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13174689-BECC-4390-B3B9-306A17FD432A}" type="slidenum">
              <a:rPr lang="en-US" altLang="ru-RU" smtClean="0"/>
              <a:pPr>
                <a:defRPr/>
              </a:pPr>
              <a:t>14</a:t>
            </a:fld>
            <a:endParaRPr lang="en-US" altLang="ru-RU" dirty="0"/>
          </a:p>
        </p:txBody>
      </p:sp>
    </p:spTree>
    <p:extLst>
      <p:ext uri="{BB962C8B-B14F-4D97-AF65-F5344CB8AC3E}">
        <p14:creationId xmlns:p14="http://schemas.microsoft.com/office/powerpoint/2010/main" val="937802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13174689-BECC-4390-B3B9-306A17FD432A}" type="slidenum">
              <a:rPr lang="en-US" altLang="ru-RU" smtClean="0"/>
              <a:pPr>
                <a:defRPr/>
              </a:pPr>
              <a:t>17</a:t>
            </a:fld>
            <a:endParaRPr lang="en-US" altLang="ru-RU" dirty="0"/>
          </a:p>
        </p:txBody>
      </p:sp>
    </p:spTree>
    <p:extLst>
      <p:ext uri="{BB962C8B-B14F-4D97-AF65-F5344CB8AC3E}">
        <p14:creationId xmlns:p14="http://schemas.microsoft.com/office/powerpoint/2010/main" val="6439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13174689-BECC-4390-B3B9-306A17FD432A}" type="slidenum">
              <a:rPr lang="en-US" altLang="ru-RU" smtClean="0"/>
              <a:pPr>
                <a:defRPr/>
              </a:pPr>
              <a:t>18</a:t>
            </a:fld>
            <a:endParaRPr lang="en-US" altLang="ru-RU" dirty="0"/>
          </a:p>
        </p:txBody>
      </p:sp>
    </p:spTree>
    <p:extLst>
      <p:ext uri="{BB962C8B-B14F-4D97-AF65-F5344CB8AC3E}">
        <p14:creationId xmlns:p14="http://schemas.microsoft.com/office/powerpoint/2010/main" val="2537473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13174689-BECC-4390-B3B9-306A17FD432A}" type="slidenum">
              <a:rPr lang="en-US" altLang="ru-RU" smtClean="0"/>
              <a:pPr>
                <a:defRPr/>
              </a:pPr>
              <a:t>20</a:t>
            </a:fld>
            <a:endParaRPr lang="en-US" altLang="ru-RU" dirty="0"/>
          </a:p>
        </p:txBody>
      </p:sp>
    </p:spTree>
    <p:extLst>
      <p:ext uri="{BB962C8B-B14F-4D97-AF65-F5344CB8AC3E}">
        <p14:creationId xmlns:p14="http://schemas.microsoft.com/office/powerpoint/2010/main" val="3036715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Opening (19-03-22)-24">
    <p:spTree>
      <p:nvGrpSpPr>
        <p:cNvPr id="1" name=""/>
        <p:cNvGrpSpPr/>
        <p:nvPr/>
      </p:nvGrpSpPr>
      <p:grpSpPr>
        <a:xfrm>
          <a:off x="0" y="0"/>
          <a:ext cx="0" cy="0"/>
          <a:chOff x="0" y="0"/>
          <a:chExt cx="0" cy="0"/>
        </a:xfrm>
      </p:grpSpPr>
      <p:sp>
        <p:nvSpPr>
          <p:cNvPr id="3" name="Freeform 7">
            <a:extLst>
              <a:ext uri="{FF2B5EF4-FFF2-40B4-BE49-F238E27FC236}">
                <a16:creationId xmlns:a16="http://schemas.microsoft.com/office/drawing/2014/main" id="{42AF087F-E9E2-4900-B67D-4DDBCAF97D9F}"/>
              </a:ext>
            </a:extLst>
          </p:cNvPr>
          <p:cNvSpPr>
            <a:spLocks noGrp="1"/>
          </p:cNvSpPr>
          <p:nvPr>
            <p:ph type="pic" sz="quarter" idx="11"/>
          </p:nvPr>
        </p:nvSpPr>
        <p:spPr bwMode="auto">
          <a:xfrm>
            <a:off x="0" y="0"/>
            <a:ext cx="18288000" cy="9115425"/>
          </a:xfrm>
          <a:custGeom>
            <a:avLst/>
            <a:gdLst>
              <a:gd name="T0" fmla="*/ 11032 w 11032"/>
              <a:gd name="T1" fmla="*/ 0 h 5516"/>
              <a:gd name="T2" fmla="*/ 0 w 11032"/>
              <a:gd name="T3" fmla="*/ 0 h 5516"/>
              <a:gd name="T4" fmla="*/ 5515 w 11032"/>
              <a:gd name="T5" fmla="*/ 5516 h 5516"/>
              <a:gd name="T6" fmla="*/ 11032 w 11032"/>
              <a:gd name="T7" fmla="*/ 0 h 5516"/>
            </a:gdLst>
            <a:ahLst/>
            <a:cxnLst>
              <a:cxn ang="0">
                <a:pos x="T0" y="T1"/>
              </a:cxn>
              <a:cxn ang="0">
                <a:pos x="T2" y="T3"/>
              </a:cxn>
              <a:cxn ang="0">
                <a:pos x="T4" y="T5"/>
              </a:cxn>
              <a:cxn ang="0">
                <a:pos x="T6" y="T7"/>
              </a:cxn>
            </a:cxnLst>
            <a:rect l="0" t="0" r="r" b="b"/>
            <a:pathLst>
              <a:path w="11032" h="5516">
                <a:moveTo>
                  <a:pt x="11032" y="0"/>
                </a:moveTo>
                <a:lnTo>
                  <a:pt x="0" y="0"/>
                </a:lnTo>
                <a:lnTo>
                  <a:pt x="5515" y="5516"/>
                </a:lnTo>
                <a:lnTo>
                  <a:pt x="11032"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lvl1pPr>
          </a:lstStyle>
          <a:p>
            <a:pPr lvl="0"/>
            <a:endParaRPr lang="ru-RU"/>
          </a:p>
        </p:txBody>
      </p:sp>
    </p:spTree>
    <p:extLst>
      <p:ext uri="{BB962C8B-B14F-4D97-AF65-F5344CB8AC3E}">
        <p14:creationId xmlns:p14="http://schemas.microsoft.com/office/powerpoint/2010/main" val="4074474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Opening (19-03-22)-12">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B113EF7A-87D3-4113-AD66-F566DD4E49B5}"/>
              </a:ext>
            </a:extLst>
          </p:cNvPr>
          <p:cNvSpPr>
            <a:spLocks noGrp="1"/>
          </p:cNvSpPr>
          <p:nvPr>
            <p:ph type="pic" sz="quarter" idx="11"/>
          </p:nvPr>
        </p:nvSpPr>
        <p:spPr bwMode="auto">
          <a:xfrm>
            <a:off x="2050450" y="659554"/>
            <a:ext cx="3820546" cy="3823546"/>
          </a:xfrm>
          <a:custGeom>
            <a:avLst/>
            <a:gdLst>
              <a:gd name="T0" fmla="*/ 1404 w 2549"/>
              <a:gd name="T1" fmla="*/ 7 h 2550"/>
              <a:gd name="T2" fmla="*/ 1593 w 2549"/>
              <a:gd name="T3" fmla="*/ 40 h 2550"/>
              <a:gd name="T4" fmla="*/ 1770 w 2549"/>
              <a:gd name="T5" fmla="*/ 101 h 2550"/>
              <a:gd name="T6" fmla="*/ 1936 w 2549"/>
              <a:gd name="T7" fmla="*/ 184 h 2550"/>
              <a:gd name="T8" fmla="*/ 2085 w 2549"/>
              <a:gd name="T9" fmla="*/ 291 h 2550"/>
              <a:gd name="T10" fmla="*/ 2218 w 2549"/>
              <a:gd name="T11" fmla="*/ 417 h 2550"/>
              <a:gd name="T12" fmla="*/ 2332 w 2549"/>
              <a:gd name="T13" fmla="*/ 563 h 2550"/>
              <a:gd name="T14" fmla="*/ 2424 w 2549"/>
              <a:gd name="T15" fmla="*/ 723 h 2550"/>
              <a:gd name="T16" fmla="*/ 2491 w 2549"/>
              <a:gd name="T17" fmla="*/ 896 h 2550"/>
              <a:gd name="T18" fmla="*/ 2535 w 2549"/>
              <a:gd name="T19" fmla="*/ 1081 h 2550"/>
              <a:gd name="T20" fmla="*/ 2549 w 2549"/>
              <a:gd name="T21" fmla="*/ 1276 h 2550"/>
              <a:gd name="T22" fmla="*/ 2535 w 2549"/>
              <a:gd name="T23" fmla="*/ 1469 h 2550"/>
              <a:gd name="T24" fmla="*/ 2491 w 2549"/>
              <a:gd name="T25" fmla="*/ 1654 h 2550"/>
              <a:gd name="T26" fmla="*/ 2424 w 2549"/>
              <a:gd name="T27" fmla="*/ 1827 h 2550"/>
              <a:gd name="T28" fmla="*/ 2332 w 2549"/>
              <a:gd name="T29" fmla="*/ 1987 h 2550"/>
              <a:gd name="T30" fmla="*/ 2218 w 2549"/>
              <a:gd name="T31" fmla="*/ 2133 h 2550"/>
              <a:gd name="T32" fmla="*/ 2085 w 2549"/>
              <a:gd name="T33" fmla="*/ 2259 h 2550"/>
              <a:gd name="T34" fmla="*/ 1936 w 2549"/>
              <a:gd name="T35" fmla="*/ 2366 h 2550"/>
              <a:gd name="T36" fmla="*/ 1770 w 2549"/>
              <a:gd name="T37" fmla="*/ 2449 h 2550"/>
              <a:gd name="T38" fmla="*/ 1593 w 2549"/>
              <a:gd name="T39" fmla="*/ 2510 h 2550"/>
              <a:gd name="T40" fmla="*/ 1404 w 2549"/>
              <a:gd name="T41" fmla="*/ 2543 h 2550"/>
              <a:gd name="T42" fmla="*/ 1208 w 2549"/>
              <a:gd name="T43" fmla="*/ 2549 h 2550"/>
              <a:gd name="T44" fmla="*/ 1017 w 2549"/>
              <a:gd name="T45" fmla="*/ 2524 h 2550"/>
              <a:gd name="T46" fmla="*/ 835 w 2549"/>
              <a:gd name="T47" fmla="*/ 2472 h 2550"/>
              <a:gd name="T48" fmla="*/ 667 w 2549"/>
              <a:gd name="T49" fmla="*/ 2396 h 2550"/>
              <a:gd name="T50" fmla="*/ 511 w 2549"/>
              <a:gd name="T51" fmla="*/ 2297 h 2550"/>
              <a:gd name="T52" fmla="*/ 373 w 2549"/>
              <a:gd name="T53" fmla="*/ 2176 h 2550"/>
              <a:gd name="T54" fmla="*/ 252 w 2549"/>
              <a:gd name="T55" fmla="*/ 2038 h 2550"/>
              <a:gd name="T56" fmla="*/ 153 w 2549"/>
              <a:gd name="T57" fmla="*/ 1882 h 2550"/>
              <a:gd name="T58" fmla="*/ 76 w 2549"/>
              <a:gd name="T59" fmla="*/ 1714 h 2550"/>
              <a:gd name="T60" fmla="*/ 26 w 2549"/>
              <a:gd name="T61" fmla="*/ 1532 h 2550"/>
              <a:gd name="T62" fmla="*/ 2 w 2549"/>
              <a:gd name="T63" fmla="*/ 1341 h 2550"/>
              <a:gd name="T64" fmla="*/ 6 w 2549"/>
              <a:gd name="T65" fmla="*/ 1145 h 2550"/>
              <a:gd name="T66" fmla="*/ 39 w 2549"/>
              <a:gd name="T67" fmla="*/ 956 h 2550"/>
              <a:gd name="T68" fmla="*/ 100 w 2549"/>
              <a:gd name="T69" fmla="*/ 779 h 2550"/>
              <a:gd name="T70" fmla="*/ 184 w 2549"/>
              <a:gd name="T71" fmla="*/ 613 h 2550"/>
              <a:gd name="T72" fmla="*/ 291 w 2549"/>
              <a:gd name="T73" fmla="*/ 463 h 2550"/>
              <a:gd name="T74" fmla="*/ 418 w 2549"/>
              <a:gd name="T75" fmla="*/ 331 h 2550"/>
              <a:gd name="T76" fmla="*/ 562 w 2549"/>
              <a:gd name="T77" fmla="*/ 217 h 2550"/>
              <a:gd name="T78" fmla="*/ 722 w 2549"/>
              <a:gd name="T79" fmla="*/ 126 h 2550"/>
              <a:gd name="T80" fmla="*/ 896 w 2549"/>
              <a:gd name="T81" fmla="*/ 57 h 2550"/>
              <a:gd name="T82" fmla="*/ 1080 w 2549"/>
              <a:gd name="T83" fmla="*/ 14 h 2550"/>
              <a:gd name="T84" fmla="*/ 1275 w 2549"/>
              <a:gd name="T85" fmla="*/ 0 h 2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9" h="2550">
                <a:moveTo>
                  <a:pt x="1275" y="0"/>
                </a:moveTo>
                <a:lnTo>
                  <a:pt x="1339" y="1"/>
                </a:lnTo>
                <a:lnTo>
                  <a:pt x="1404" y="7"/>
                </a:lnTo>
                <a:lnTo>
                  <a:pt x="1469" y="14"/>
                </a:lnTo>
                <a:lnTo>
                  <a:pt x="1531" y="26"/>
                </a:lnTo>
                <a:lnTo>
                  <a:pt x="1593" y="40"/>
                </a:lnTo>
                <a:lnTo>
                  <a:pt x="1653" y="57"/>
                </a:lnTo>
                <a:lnTo>
                  <a:pt x="1712" y="78"/>
                </a:lnTo>
                <a:lnTo>
                  <a:pt x="1770" y="101"/>
                </a:lnTo>
                <a:lnTo>
                  <a:pt x="1828" y="126"/>
                </a:lnTo>
                <a:lnTo>
                  <a:pt x="1882" y="154"/>
                </a:lnTo>
                <a:lnTo>
                  <a:pt x="1936" y="184"/>
                </a:lnTo>
                <a:lnTo>
                  <a:pt x="1987" y="217"/>
                </a:lnTo>
                <a:lnTo>
                  <a:pt x="2036" y="253"/>
                </a:lnTo>
                <a:lnTo>
                  <a:pt x="2085" y="291"/>
                </a:lnTo>
                <a:lnTo>
                  <a:pt x="2131" y="331"/>
                </a:lnTo>
                <a:lnTo>
                  <a:pt x="2176" y="374"/>
                </a:lnTo>
                <a:lnTo>
                  <a:pt x="2218" y="417"/>
                </a:lnTo>
                <a:lnTo>
                  <a:pt x="2258" y="463"/>
                </a:lnTo>
                <a:lnTo>
                  <a:pt x="2296" y="512"/>
                </a:lnTo>
                <a:lnTo>
                  <a:pt x="2332" y="563"/>
                </a:lnTo>
                <a:lnTo>
                  <a:pt x="2365" y="613"/>
                </a:lnTo>
                <a:lnTo>
                  <a:pt x="2395" y="668"/>
                </a:lnTo>
                <a:lnTo>
                  <a:pt x="2424" y="723"/>
                </a:lnTo>
                <a:lnTo>
                  <a:pt x="2448" y="779"/>
                </a:lnTo>
                <a:lnTo>
                  <a:pt x="2471" y="836"/>
                </a:lnTo>
                <a:lnTo>
                  <a:pt x="2491" y="896"/>
                </a:lnTo>
                <a:lnTo>
                  <a:pt x="2509" y="956"/>
                </a:lnTo>
                <a:lnTo>
                  <a:pt x="2523" y="1018"/>
                </a:lnTo>
                <a:lnTo>
                  <a:pt x="2535" y="1081"/>
                </a:lnTo>
                <a:lnTo>
                  <a:pt x="2542" y="1145"/>
                </a:lnTo>
                <a:lnTo>
                  <a:pt x="2548" y="1209"/>
                </a:lnTo>
                <a:lnTo>
                  <a:pt x="2549" y="1276"/>
                </a:lnTo>
                <a:lnTo>
                  <a:pt x="2548" y="1341"/>
                </a:lnTo>
                <a:lnTo>
                  <a:pt x="2542" y="1405"/>
                </a:lnTo>
                <a:lnTo>
                  <a:pt x="2535" y="1469"/>
                </a:lnTo>
                <a:lnTo>
                  <a:pt x="2523" y="1532"/>
                </a:lnTo>
                <a:lnTo>
                  <a:pt x="2509" y="1594"/>
                </a:lnTo>
                <a:lnTo>
                  <a:pt x="2491" y="1654"/>
                </a:lnTo>
                <a:lnTo>
                  <a:pt x="2471" y="1714"/>
                </a:lnTo>
                <a:lnTo>
                  <a:pt x="2448" y="1771"/>
                </a:lnTo>
                <a:lnTo>
                  <a:pt x="2424" y="1827"/>
                </a:lnTo>
                <a:lnTo>
                  <a:pt x="2395" y="1882"/>
                </a:lnTo>
                <a:lnTo>
                  <a:pt x="2365" y="1937"/>
                </a:lnTo>
                <a:lnTo>
                  <a:pt x="2332" y="1987"/>
                </a:lnTo>
                <a:lnTo>
                  <a:pt x="2296" y="2038"/>
                </a:lnTo>
                <a:lnTo>
                  <a:pt x="2258" y="2087"/>
                </a:lnTo>
                <a:lnTo>
                  <a:pt x="2218" y="2133"/>
                </a:lnTo>
                <a:lnTo>
                  <a:pt x="2176" y="2176"/>
                </a:lnTo>
                <a:lnTo>
                  <a:pt x="2131" y="2219"/>
                </a:lnTo>
                <a:lnTo>
                  <a:pt x="2085" y="2259"/>
                </a:lnTo>
                <a:lnTo>
                  <a:pt x="2036" y="2297"/>
                </a:lnTo>
                <a:lnTo>
                  <a:pt x="1987" y="2333"/>
                </a:lnTo>
                <a:lnTo>
                  <a:pt x="1936" y="2366"/>
                </a:lnTo>
                <a:lnTo>
                  <a:pt x="1882" y="2396"/>
                </a:lnTo>
                <a:lnTo>
                  <a:pt x="1828" y="2424"/>
                </a:lnTo>
                <a:lnTo>
                  <a:pt x="1770" y="2449"/>
                </a:lnTo>
                <a:lnTo>
                  <a:pt x="1712" y="2472"/>
                </a:lnTo>
                <a:lnTo>
                  <a:pt x="1653" y="2493"/>
                </a:lnTo>
                <a:lnTo>
                  <a:pt x="1593" y="2510"/>
                </a:lnTo>
                <a:lnTo>
                  <a:pt x="1531" y="2524"/>
                </a:lnTo>
                <a:lnTo>
                  <a:pt x="1469" y="2536"/>
                </a:lnTo>
                <a:lnTo>
                  <a:pt x="1404" y="2543"/>
                </a:lnTo>
                <a:lnTo>
                  <a:pt x="1339" y="2549"/>
                </a:lnTo>
                <a:lnTo>
                  <a:pt x="1275" y="2550"/>
                </a:lnTo>
                <a:lnTo>
                  <a:pt x="1208" y="2549"/>
                </a:lnTo>
                <a:lnTo>
                  <a:pt x="1144" y="2543"/>
                </a:lnTo>
                <a:lnTo>
                  <a:pt x="1080" y="2536"/>
                </a:lnTo>
                <a:lnTo>
                  <a:pt x="1017" y="2524"/>
                </a:lnTo>
                <a:lnTo>
                  <a:pt x="956" y="2510"/>
                </a:lnTo>
                <a:lnTo>
                  <a:pt x="896" y="2493"/>
                </a:lnTo>
                <a:lnTo>
                  <a:pt x="835" y="2472"/>
                </a:lnTo>
                <a:lnTo>
                  <a:pt x="778" y="2449"/>
                </a:lnTo>
                <a:lnTo>
                  <a:pt x="722" y="2424"/>
                </a:lnTo>
                <a:lnTo>
                  <a:pt x="667" y="2396"/>
                </a:lnTo>
                <a:lnTo>
                  <a:pt x="614" y="2366"/>
                </a:lnTo>
                <a:lnTo>
                  <a:pt x="562" y="2333"/>
                </a:lnTo>
                <a:lnTo>
                  <a:pt x="511" y="2297"/>
                </a:lnTo>
                <a:lnTo>
                  <a:pt x="464" y="2259"/>
                </a:lnTo>
                <a:lnTo>
                  <a:pt x="418" y="2219"/>
                </a:lnTo>
                <a:lnTo>
                  <a:pt x="373" y="2176"/>
                </a:lnTo>
                <a:lnTo>
                  <a:pt x="331" y="2133"/>
                </a:lnTo>
                <a:lnTo>
                  <a:pt x="291" y="2087"/>
                </a:lnTo>
                <a:lnTo>
                  <a:pt x="252" y="2038"/>
                </a:lnTo>
                <a:lnTo>
                  <a:pt x="218" y="1987"/>
                </a:lnTo>
                <a:lnTo>
                  <a:pt x="184" y="1937"/>
                </a:lnTo>
                <a:lnTo>
                  <a:pt x="153" y="1882"/>
                </a:lnTo>
                <a:lnTo>
                  <a:pt x="125" y="1827"/>
                </a:lnTo>
                <a:lnTo>
                  <a:pt x="100" y="1771"/>
                </a:lnTo>
                <a:lnTo>
                  <a:pt x="76" y="1714"/>
                </a:lnTo>
                <a:lnTo>
                  <a:pt x="56" y="1654"/>
                </a:lnTo>
                <a:lnTo>
                  <a:pt x="39" y="1594"/>
                </a:lnTo>
                <a:lnTo>
                  <a:pt x="26" y="1532"/>
                </a:lnTo>
                <a:lnTo>
                  <a:pt x="15" y="1469"/>
                </a:lnTo>
                <a:lnTo>
                  <a:pt x="6" y="1405"/>
                </a:lnTo>
                <a:lnTo>
                  <a:pt x="2" y="1341"/>
                </a:lnTo>
                <a:lnTo>
                  <a:pt x="0" y="1276"/>
                </a:lnTo>
                <a:lnTo>
                  <a:pt x="2" y="1209"/>
                </a:lnTo>
                <a:lnTo>
                  <a:pt x="6" y="1145"/>
                </a:lnTo>
                <a:lnTo>
                  <a:pt x="15" y="1081"/>
                </a:lnTo>
                <a:lnTo>
                  <a:pt x="26" y="1018"/>
                </a:lnTo>
                <a:lnTo>
                  <a:pt x="39" y="956"/>
                </a:lnTo>
                <a:lnTo>
                  <a:pt x="56" y="896"/>
                </a:lnTo>
                <a:lnTo>
                  <a:pt x="76" y="836"/>
                </a:lnTo>
                <a:lnTo>
                  <a:pt x="100" y="779"/>
                </a:lnTo>
                <a:lnTo>
                  <a:pt x="125" y="723"/>
                </a:lnTo>
                <a:lnTo>
                  <a:pt x="153" y="668"/>
                </a:lnTo>
                <a:lnTo>
                  <a:pt x="184" y="613"/>
                </a:lnTo>
                <a:lnTo>
                  <a:pt x="218" y="563"/>
                </a:lnTo>
                <a:lnTo>
                  <a:pt x="252" y="512"/>
                </a:lnTo>
                <a:lnTo>
                  <a:pt x="291" y="463"/>
                </a:lnTo>
                <a:lnTo>
                  <a:pt x="331" y="417"/>
                </a:lnTo>
                <a:lnTo>
                  <a:pt x="373" y="374"/>
                </a:lnTo>
                <a:lnTo>
                  <a:pt x="418" y="331"/>
                </a:lnTo>
                <a:lnTo>
                  <a:pt x="464" y="291"/>
                </a:lnTo>
                <a:lnTo>
                  <a:pt x="511" y="253"/>
                </a:lnTo>
                <a:lnTo>
                  <a:pt x="562" y="217"/>
                </a:lnTo>
                <a:lnTo>
                  <a:pt x="614" y="184"/>
                </a:lnTo>
                <a:lnTo>
                  <a:pt x="667" y="154"/>
                </a:lnTo>
                <a:lnTo>
                  <a:pt x="722" y="126"/>
                </a:lnTo>
                <a:lnTo>
                  <a:pt x="778" y="101"/>
                </a:lnTo>
                <a:lnTo>
                  <a:pt x="835" y="78"/>
                </a:lnTo>
                <a:lnTo>
                  <a:pt x="896" y="57"/>
                </a:lnTo>
                <a:lnTo>
                  <a:pt x="956" y="40"/>
                </a:lnTo>
                <a:lnTo>
                  <a:pt x="1017" y="26"/>
                </a:lnTo>
                <a:lnTo>
                  <a:pt x="1080" y="14"/>
                </a:lnTo>
                <a:lnTo>
                  <a:pt x="1144" y="7"/>
                </a:lnTo>
                <a:lnTo>
                  <a:pt x="1208" y="1"/>
                </a:lnTo>
                <a:lnTo>
                  <a:pt x="1275" y="0"/>
                </a:lnTo>
                <a:close/>
              </a:path>
            </a:pathLst>
          </a:custGeom>
          <a:solidFill>
            <a:srgbClr val="E7E7E7"/>
          </a:solidFill>
          <a:ln>
            <a:noFill/>
          </a:ln>
          <a:effectLst/>
        </p:spPr>
        <p:txBody>
          <a:bodyPr vert="horz" wrap="square" lIns="91440" tIns="45720" rIns="91440" bIns="45720" numCol="1" anchor="t" anchorCtr="0" compatLnSpc="1">
            <a:prstTxWarp prst="textNoShape">
              <a:avLst/>
            </a:prstTxWarp>
          </a:bodyPr>
          <a:lstStyle>
            <a:lvl1pPr>
              <a:defRPr lang="ru-RU" sz="100"/>
            </a:lvl1pPr>
          </a:lstStyle>
          <a:p>
            <a:pPr lvl="0"/>
            <a:endParaRPr lang="ru-RU"/>
          </a:p>
        </p:txBody>
      </p:sp>
      <p:sp>
        <p:nvSpPr>
          <p:cNvPr id="6" name="Freeform 11">
            <a:extLst>
              <a:ext uri="{FF2B5EF4-FFF2-40B4-BE49-F238E27FC236}">
                <a16:creationId xmlns:a16="http://schemas.microsoft.com/office/drawing/2014/main" id="{7699FC80-5F7C-42C5-9DFD-87CED9DF0305}"/>
              </a:ext>
            </a:extLst>
          </p:cNvPr>
          <p:cNvSpPr>
            <a:spLocks noGrp="1"/>
          </p:cNvSpPr>
          <p:nvPr>
            <p:ph type="pic" sz="quarter" idx="12"/>
          </p:nvPr>
        </p:nvSpPr>
        <p:spPr bwMode="auto">
          <a:xfrm>
            <a:off x="2050450" y="5805487"/>
            <a:ext cx="3820546" cy="3823546"/>
          </a:xfrm>
          <a:custGeom>
            <a:avLst/>
            <a:gdLst>
              <a:gd name="T0" fmla="*/ 1404 w 2549"/>
              <a:gd name="T1" fmla="*/ 7 h 2550"/>
              <a:gd name="T2" fmla="*/ 1593 w 2549"/>
              <a:gd name="T3" fmla="*/ 40 h 2550"/>
              <a:gd name="T4" fmla="*/ 1770 w 2549"/>
              <a:gd name="T5" fmla="*/ 101 h 2550"/>
              <a:gd name="T6" fmla="*/ 1936 w 2549"/>
              <a:gd name="T7" fmla="*/ 184 h 2550"/>
              <a:gd name="T8" fmla="*/ 2085 w 2549"/>
              <a:gd name="T9" fmla="*/ 291 h 2550"/>
              <a:gd name="T10" fmla="*/ 2218 w 2549"/>
              <a:gd name="T11" fmla="*/ 417 h 2550"/>
              <a:gd name="T12" fmla="*/ 2332 w 2549"/>
              <a:gd name="T13" fmla="*/ 563 h 2550"/>
              <a:gd name="T14" fmla="*/ 2424 w 2549"/>
              <a:gd name="T15" fmla="*/ 723 h 2550"/>
              <a:gd name="T16" fmla="*/ 2491 w 2549"/>
              <a:gd name="T17" fmla="*/ 896 h 2550"/>
              <a:gd name="T18" fmla="*/ 2535 w 2549"/>
              <a:gd name="T19" fmla="*/ 1081 h 2550"/>
              <a:gd name="T20" fmla="*/ 2549 w 2549"/>
              <a:gd name="T21" fmla="*/ 1276 h 2550"/>
              <a:gd name="T22" fmla="*/ 2535 w 2549"/>
              <a:gd name="T23" fmla="*/ 1469 h 2550"/>
              <a:gd name="T24" fmla="*/ 2491 w 2549"/>
              <a:gd name="T25" fmla="*/ 1654 h 2550"/>
              <a:gd name="T26" fmla="*/ 2424 w 2549"/>
              <a:gd name="T27" fmla="*/ 1827 h 2550"/>
              <a:gd name="T28" fmla="*/ 2332 w 2549"/>
              <a:gd name="T29" fmla="*/ 1987 h 2550"/>
              <a:gd name="T30" fmla="*/ 2218 w 2549"/>
              <a:gd name="T31" fmla="*/ 2133 h 2550"/>
              <a:gd name="T32" fmla="*/ 2085 w 2549"/>
              <a:gd name="T33" fmla="*/ 2259 h 2550"/>
              <a:gd name="T34" fmla="*/ 1936 w 2549"/>
              <a:gd name="T35" fmla="*/ 2366 h 2550"/>
              <a:gd name="T36" fmla="*/ 1770 w 2549"/>
              <a:gd name="T37" fmla="*/ 2449 h 2550"/>
              <a:gd name="T38" fmla="*/ 1593 w 2549"/>
              <a:gd name="T39" fmla="*/ 2510 h 2550"/>
              <a:gd name="T40" fmla="*/ 1404 w 2549"/>
              <a:gd name="T41" fmla="*/ 2543 h 2550"/>
              <a:gd name="T42" fmla="*/ 1208 w 2549"/>
              <a:gd name="T43" fmla="*/ 2549 h 2550"/>
              <a:gd name="T44" fmla="*/ 1017 w 2549"/>
              <a:gd name="T45" fmla="*/ 2524 h 2550"/>
              <a:gd name="T46" fmla="*/ 835 w 2549"/>
              <a:gd name="T47" fmla="*/ 2472 h 2550"/>
              <a:gd name="T48" fmla="*/ 667 w 2549"/>
              <a:gd name="T49" fmla="*/ 2396 h 2550"/>
              <a:gd name="T50" fmla="*/ 511 w 2549"/>
              <a:gd name="T51" fmla="*/ 2297 h 2550"/>
              <a:gd name="T52" fmla="*/ 373 w 2549"/>
              <a:gd name="T53" fmla="*/ 2176 h 2550"/>
              <a:gd name="T54" fmla="*/ 252 w 2549"/>
              <a:gd name="T55" fmla="*/ 2038 h 2550"/>
              <a:gd name="T56" fmla="*/ 153 w 2549"/>
              <a:gd name="T57" fmla="*/ 1882 h 2550"/>
              <a:gd name="T58" fmla="*/ 76 w 2549"/>
              <a:gd name="T59" fmla="*/ 1714 h 2550"/>
              <a:gd name="T60" fmla="*/ 26 w 2549"/>
              <a:gd name="T61" fmla="*/ 1532 h 2550"/>
              <a:gd name="T62" fmla="*/ 2 w 2549"/>
              <a:gd name="T63" fmla="*/ 1341 h 2550"/>
              <a:gd name="T64" fmla="*/ 6 w 2549"/>
              <a:gd name="T65" fmla="*/ 1145 h 2550"/>
              <a:gd name="T66" fmla="*/ 39 w 2549"/>
              <a:gd name="T67" fmla="*/ 956 h 2550"/>
              <a:gd name="T68" fmla="*/ 100 w 2549"/>
              <a:gd name="T69" fmla="*/ 779 h 2550"/>
              <a:gd name="T70" fmla="*/ 184 w 2549"/>
              <a:gd name="T71" fmla="*/ 613 h 2550"/>
              <a:gd name="T72" fmla="*/ 291 w 2549"/>
              <a:gd name="T73" fmla="*/ 463 h 2550"/>
              <a:gd name="T74" fmla="*/ 418 w 2549"/>
              <a:gd name="T75" fmla="*/ 331 h 2550"/>
              <a:gd name="T76" fmla="*/ 562 w 2549"/>
              <a:gd name="T77" fmla="*/ 217 h 2550"/>
              <a:gd name="T78" fmla="*/ 722 w 2549"/>
              <a:gd name="T79" fmla="*/ 126 h 2550"/>
              <a:gd name="T80" fmla="*/ 896 w 2549"/>
              <a:gd name="T81" fmla="*/ 57 h 2550"/>
              <a:gd name="T82" fmla="*/ 1080 w 2549"/>
              <a:gd name="T83" fmla="*/ 14 h 2550"/>
              <a:gd name="T84" fmla="*/ 1275 w 2549"/>
              <a:gd name="T85" fmla="*/ 0 h 2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9" h="2550">
                <a:moveTo>
                  <a:pt x="1275" y="0"/>
                </a:moveTo>
                <a:lnTo>
                  <a:pt x="1339" y="1"/>
                </a:lnTo>
                <a:lnTo>
                  <a:pt x="1404" y="7"/>
                </a:lnTo>
                <a:lnTo>
                  <a:pt x="1469" y="14"/>
                </a:lnTo>
                <a:lnTo>
                  <a:pt x="1531" y="26"/>
                </a:lnTo>
                <a:lnTo>
                  <a:pt x="1593" y="40"/>
                </a:lnTo>
                <a:lnTo>
                  <a:pt x="1653" y="57"/>
                </a:lnTo>
                <a:lnTo>
                  <a:pt x="1712" y="78"/>
                </a:lnTo>
                <a:lnTo>
                  <a:pt x="1770" y="101"/>
                </a:lnTo>
                <a:lnTo>
                  <a:pt x="1828" y="126"/>
                </a:lnTo>
                <a:lnTo>
                  <a:pt x="1882" y="154"/>
                </a:lnTo>
                <a:lnTo>
                  <a:pt x="1936" y="184"/>
                </a:lnTo>
                <a:lnTo>
                  <a:pt x="1987" y="217"/>
                </a:lnTo>
                <a:lnTo>
                  <a:pt x="2036" y="253"/>
                </a:lnTo>
                <a:lnTo>
                  <a:pt x="2085" y="291"/>
                </a:lnTo>
                <a:lnTo>
                  <a:pt x="2131" y="331"/>
                </a:lnTo>
                <a:lnTo>
                  <a:pt x="2176" y="374"/>
                </a:lnTo>
                <a:lnTo>
                  <a:pt x="2218" y="417"/>
                </a:lnTo>
                <a:lnTo>
                  <a:pt x="2258" y="463"/>
                </a:lnTo>
                <a:lnTo>
                  <a:pt x="2296" y="512"/>
                </a:lnTo>
                <a:lnTo>
                  <a:pt x="2332" y="563"/>
                </a:lnTo>
                <a:lnTo>
                  <a:pt x="2365" y="613"/>
                </a:lnTo>
                <a:lnTo>
                  <a:pt x="2395" y="668"/>
                </a:lnTo>
                <a:lnTo>
                  <a:pt x="2424" y="723"/>
                </a:lnTo>
                <a:lnTo>
                  <a:pt x="2448" y="779"/>
                </a:lnTo>
                <a:lnTo>
                  <a:pt x="2471" y="836"/>
                </a:lnTo>
                <a:lnTo>
                  <a:pt x="2491" y="896"/>
                </a:lnTo>
                <a:lnTo>
                  <a:pt x="2509" y="956"/>
                </a:lnTo>
                <a:lnTo>
                  <a:pt x="2523" y="1018"/>
                </a:lnTo>
                <a:lnTo>
                  <a:pt x="2535" y="1081"/>
                </a:lnTo>
                <a:lnTo>
                  <a:pt x="2542" y="1145"/>
                </a:lnTo>
                <a:lnTo>
                  <a:pt x="2548" y="1209"/>
                </a:lnTo>
                <a:lnTo>
                  <a:pt x="2549" y="1276"/>
                </a:lnTo>
                <a:lnTo>
                  <a:pt x="2548" y="1341"/>
                </a:lnTo>
                <a:lnTo>
                  <a:pt x="2542" y="1405"/>
                </a:lnTo>
                <a:lnTo>
                  <a:pt x="2535" y="1469"/>
                </a:lnTo>
                <a:lnTo>
                  <a:pt x="2523" y="1532"/>
                </a:lnTo>
                <a:lnTo>
                  <a:pt x="2509" y="1594"/>
                </a:lnTo>
                <a:lnTo>
                  <a:pt x="2491" y="1654"/>
                </a:lnTo>
                <a:lnTo>
                  <a:pt x="2471" y="1714"/>
                </a:lnTo>
                <a:lnTo>
                  <a:pt x="2448" y="1771"/>
                </a:lnTo>
                <a:lnTo>
                  <a:pt x="2424" y="1827"/>
                </a:lnTo>
                <a:lnTo>
                  <a:pt x="2395" y="1882"/>
                </a:lnTo>
                <a:lnTo>
                  <a:pt x="2365" y="1937"/>
                </a:lnTo>
                <a:lnTo>
                  <a:pt x="2332" y="1987"/>
                </a:lnTo>
                <a:lnTo>
                  <a:pt x="2296" y="2038"/>
                </a:lnTo>
                <a:lnTo>
                  <a:pt x="2258" y="2087"/>
                </a:lnTo>
                <a:lnTo>
                  <a:pt x="2218" y="2133"/>
                </a:lnTo>
                <a:lnTo>
                  <a:pt x="2176" y="2176"/>
                </a:lnTo>
                <a:lnTo>
                  <a:pt x="2131" y="2219"/>
                </a:lnTo>
                <a:lnTo>
                  <a:pt x="2085" y="2259"/>
                </a:lnTo>
                <a:lnTo>
                  <a:pt x="2036" y="2297"/>
                </a:lnTo>
                <a:lnTo>
                  <a:pt x="1987" y="2333"/>
                </a:lnTo>
                <a:lnTo>
                  <a:pt x="1936" y="2366"/>
                </a:lnTo>
                <a:lnTo>
                  <a:pt x="1882" y="2396"/>
                </a:lnTo>
                <a:lnTo>
                  <a:pt x="1828" y="2424"/>
                </a:lnTo>
                <a:lnTo>
                  <a:pt x="1770" y="2449"/>
                </a:lnTo>
                <a:lnTo>
                  <a:pt x="1712" y="2472"/>
                </a:lnTo>
                <a:lnTo>
                  <a:pt x="1653" y="2493"/>
                </a:lnTo>
                <a:lnTo>
                  <a:pt x="1593" y="2510"/>
                </a:lnTo>
                <a:lnTo>
                  <a:pt x="1531" y="2524"/>
                </a:lnTo>
                <a:lnTo>
                  <a:pt x="1469" y="2536"/>
                </a:lnTo>
                <a:lnTo>
                  <a:pt x="1404" y="2543"/>
                </a:lnTo>
                <a:lnTo>
                  <a:pt x="1339" y="2549"/>
                </a:lnTo>
                <a:lnTo>
                  <a:pt x="1275" y="2550"/>
                </a:lnTo>
                <a:lnTo>
                  <a:pt x="1208" y="2549"/>
                </a:lnTo>
                <a:lnTo>
                  <a:pt x="1144" y="2543"/>
                </a:lnTo>
                <a:lnTo>
                  <a:pt x="1080" y="2536"/>
                </a:lnTo>
                <a:lnTo>
                  <a:pt x="1017" y="2524"/>
                </a:lnTo>
                <a:lnTo>
                  <a:pt x="956" y="2510"/>
                </a:lnTo>
                <a:lnTo>
                  <a:pt x="896" y="2493"/>
                </a:lnTo>
                <a:lnTo>
                  <a:pt x="835" y="2472"/>
                </a:lnTo>
                <a:lnTo>
                  <a:pt x="778" y="2449"/>
                </a:lnTo>
                <a:lnTo>
                  <a:pt x="722" y="2424"/>
                </a:lnTo>
                <a:lnTo>
                  <a:pt x="667" y="2396"/>
                </a:lnTo>
                <a:lnTo>
                  <a:pt x="614" y="2366"/>
                </a:lnTo>
                <a:lnTo>
                  <a:pt x="562" y="2333"/>
                </a:lnTo>
                <a:lnTo>
                  <a:pt x="511" y="2297"/>
                </a:lnTo>
                <a:lnTo>
                  <a:pt x="464" y="2259"/>
                </a:lnTo>
                <a:lnTo>
                  <a:pt x="418" y="2219"/>
                </a:lnTo>
                <a:lnTo>
                  <a:pt x="373" y="2176"/>
                </a:lnTo>
                <a:lnTo>
                  <a:pt x="331" y="2133"/>
                </a:lnTo>
                <a:lnTo>
                  <a:pt x="291" y="2087"/>
                </a:lnTo>
                <a:lnTo>
                  <a:pt x="252" y="2038"/>
                </a:lnTo>
                <a:lnTo>
                  <a:pt x="218" y="1987"/>
                </a:lnTo>
                <a:lnTo>
                  <a:pt x="184" y="1937"/>
                </a:lnTo>
                <a:lnTo>
                  <a:pt x="153" y="1882"/>
                </a:lnTo>
                <a:lnTo>
                  <a:pt x="125" y="1827"/>
                </a:lnTo>
                <a:lnTo>
                  <a:pt x="100" y="1771"/>
                </a:lnTo>
                <a:lnTo>
                  <a:pt x="76" y="1714"/>
                </a:lnTo>
                <a:lnTo>
                  <a:pt x="56" y="1654"/>
                </a:lnTo>
                <a:lnTo>
                  <a:pt x="39" y="1594"/>
                </a:lnTo>
                <a:lnTo>
                  <a:pt x="26" y="1532"/>
                </a:lnTo>
                <a:lnTo>
                  <a:pt x="15" y="1469"/>
                </a:lnTo>
                <a:lnTo>
                  <a:pt x="6" y="1405"/>
                </a:lnTo>
                <a:lnTo>
                  <a:pt x="2" y="1341"/>
                </a:lnTo>
                <a:lnTo>
                  <a:pt x="0" y="1276"/>
                </a:lnTo>
                <a:lnTo>
                  <a:pt x="2" y="1209"/>
                </a:lnTo>
                <a:lnTo>
                  <a:pt x="6" y="1145"/>
                </a:lnTo>
                <a:lnTo>
                  <a:pt x="15" y="1081"/>
                </a:lnTo>
                <a:lnTo>
                  <a:pt x="26" y="1018"/>
                </a:lnTo>
                <a:lnTo>
                  <a:pt x="39" y="956"/>
                </a:lnTo>
                <a:lnTo>
                  <a:pt x="56" y="896"/>
                </a:lnTo>
                <a:lnTo>
                  <a:pt x="76" y="836"/>
                </a:lnTo>
                <a:lnTo>
                  <a:pt x="100" y="779"/>
                </a:lnTo>
                <a:lnTo>
                  <a:pt x="125" y="723"/>
                </a:lnTo>
                <a:lnTo>
                  <a:pt x="153" y="668"/>
                </a:lnTo>
                <a:lnTo>
                  <a:pt x="184" y="613"/>
                </a:lnTo>
                <a:lnTo>
                  <a:pt x="218" y="563"/>
                </a:lnTo>
                <a:lnTo>
                  <a:pt x="252" y="512"/>
                </a:lnTo>
                <a:lnTo>
                  <a:pt x="291" y="463"/>
                </a:lnTo>
                <a:lnTo>
                  <a:pt x="331" y="417"/>
                </a:lnTo>
                <a:lnTo>
                  <a:pt x="373" y="374"/>
                </a:lnTo>
                <a:lnTo>
                  <a:pt x="418" y="331"/>
                </a:lnTo>
                <a:lnTo>
                  <a:pt x="464" y="291"/>
                </a:lnTo>
                <a:lnTo>
                  <a:pt x="511" y="253"/>
                </a:lnTo>
                <a:lnTo>
                  <a:pt x="562" y="217"/>
                </a:lnTo>
                <a:lnTo>
                  <a:pt x="614" y="184"/>
                </a:lnTo>
                <a:lnTo>
                  <a:pt x="667" y="154"/>
                </a:lnTo>
                <a:lnTo>
                  <a:pt x="722" y="126"/>
                </a:lnTo>
                <a:lnTo>
                  <a:pt x="778" y="101"/>
                </a:lnTo>
                <a:lnTo>
                  <a:pt x="835" y="78"/>
                </a:lnTo>
                <a:lnTo>
                  <a:pt x="896" y="57"/>
                </a:lnTo>
                <a:lnTo>
                  <a:pt x="956" y="40"/>
                </a:lnTo>
                <a:lnTo>
                  <a:pt x="1017" y="26"/>
                </a:lnTo>
                <a:lnTo>
                  <a:pt x="1080" y="14"/>
                </a:lnTo>
                <a:lnTo>
                  <a:pt x="1144" y="7"/>
                </a:lnTo>
                <a:lnTo>
                  <a:pt x="1208" y="1"/>
                </a:lnTo>
                <a:lnTo>
                  <a:pt x="1275" y="0"/>
                </a:lnTo>
                <a:close/>
              </a:path>
            </a:pathLst>
          </a:custGeom>
          <a:solidFill>
            <a:srgbClr val="E7E7E7"/>
          </a:solidFill>
          <a:ln>
            <a:noFill/>
          </a:ln>
          <a:effectLst/>
        </p:spPr>
        <p:txBody>
          <a:bodyPr vert="horz" wrap="square" lIns="91440" tIns="45720" rIns="91440" bIns="45720" numCol="1" anchor="t" anchorCtr="0" compatLnSpc="1">
            <a:prstTxWarp prst="textNoShape">
              <a:avLst/>
            </a:prstTxWarp>
          </a:bodyPr>
          <a:lstStyle>
            <a:lvl1pPr>
              <a:defRPr lang="ru-RU" sz="100"/>
            </a:lvl1pPr>
          </a:lstStyle>
          <a:p>
            <a:pPr lvl="0"/>
            <a:endParaRPr lang="ru-RU"/>
          </a:p>
        </p:txBody>
      </p:sp>
    </p:spTree>
    <p:extLst>
      <p:ext uri="{BB962C8B-B14F-4D97-AF65-F5344CB8AC3E}">
        <p14:creationId xmlns:p14="http://schemas.microsoft.com/office/powerpoint/2010/main" val="2221696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Opening (19-03-22)-25">
    <p:spTree>
      <p:nvGrpSpPr>
        <p:cNvPr id="1" name=""/>
        <p:cNvGrpSpPr/>
        <p:nvPr/>
      </p:nvGrpSpPr>
      <p:grpSpPr>
        <a:xfrm>
          <a:off x="0" y="0"/>
          <a:ext cx="0" cy="0"/>
          <a:chOff x="0" y="0"/>
          <a:chExt cx="0" cy="0"/>
        </a:xfrm>
      </p:grpSpPr>
      <p:sp>
        <p:nvSpPr>
          <p:cNvPr id="3" name="Freeform 7">
            <a:extLst>
              <a:ext uri="{FF2B5EF4-FFF2-40B4-BE49-F238E27FC236}">
                <a16:creationId xmlns:a16="http://schemas.microsoft.com/office/drawing/2014/main" id="{7CEB42E3-2211-4BA3-A277-78075691059D}"/>
              </a:ext>
            </a:extLst>
          </p:cNvPr>
          <p:cNvSpPr>
            <a:spLocks noGrp="1" noEditPoints="1"/>
          </p:cNvSpPr>
          <p:nvPr>
            <p:ph type="pic" sz="quarter" idx="11"/>
          </p:nvPr>
        </p:nvSpPr>
        <p:spPr bwMode="auto">
          <a:xfrm>
            <a:off x="5968952" y="0"/>
            <a:ext cx="12319048" cy="10288588"/>
          </a:xfrm>
          <a:custGeom>
            <a:avLst/>
            <a:gdLst>
              <a:gd name="T0" fmla="*/ 3658 w 7527"/>
              <a:gd name="T1" fmla="*/ 4492 h 6288"/>
              <a:gd name="T2" fmla="*/ 2805 w 7527"/>
              <a:gd name="T3" fmla="*/ 5751 h 6288"/>
              <a:gd name="T4" fmla="*/ 1439 w 7527"/>
              <a:gd name="T5" fmla="*/ 5087 h 6288"/>
              <a:gd name="T6" fmla="*/ 2291 w 7527"/>
              <a:gd name="T7" fmla="*/ 3828 h 6288"/>
              <a:gd name="T8" fmla="*/ 2059 w 7527"/>
              <a:gd name="T9" fmla="*/ 6288 h 6288"/>
              <a:gd name="T10" fmla="*/ 1320 w 7527"/>
              <a:gd name="T11" fmla="*/ 5201 h 6288"/>
              <a:gd name="T12" fmla="*/ 63 w 7527"/>
              <a:gd name="T13" fmla="*/ 6052 h 6288"/>
              <a:gd name="T14" fmla="*/ 3934 w 7527"/>
              <a:gd name="T15" fmla="*/ 6288 h 6288"/>
              <a:gd name="T16" fmla="*/ 2847 w 7527"/>
              <a:gd name="T17" fmla="*/ 5903 h 6288"/>
              <a:gd name="T18" fmla="*/ 4159 w 7527"/>
              <a:gd name="T19" fmla="*/ 6288 h 6288"/>
              <a:gd name="T20" fmla="*/ 5584 w 7527"/>
              <a:gd name="T21" fmla="*/ 5602 h 6288"/>
              <a:gd name="T22" fmla="*/ 4920 w 7527"/>
              <a:gd name="T23" fmla="*/ 4236 h 6288"/>
              <a:gd name="T24" fmla="*/ 3662 w 7527"/>
              <a:gd name="T25" fmla="*/ 5088 h 6288"/>
              <a:gd name="T26" fmla="*/ 4159 w 7527"/>
              <a:gd name="T27" fmla="*/ 6288 h 6288"/>
              <a:gd name="T28" fmla="*/ 7527 w 7527"/>
              <a:gd name="T29" fmla="*/ 5316 h 6288"/>
              <a:gd name="T30" fmla="*/ 6447 w 7527"/>
              <a:gd name="T31" fmla="*/ 4938 h 6288"/>
              <a:gd name="T32" fmla="*/ 5594 w 7527"/>
              <a:gd name="T33" fmla="*/ 6197 h 6288"/>
              <a:gd name="T34" fmla="*/ 7527 w 7527"/>
              <a:gd name="T35" fmla="*/ 3537 h 6288"/>
              <a:gd name="T36" fmla="*/ 7114 w 7527"/>
              <a:gd name="T37" fmla="*/ 4678 h 6288"/>
              <a:gd name="T38" fmla="*/ 7527 w 7527"/>
              <a:gd name="T39" fmla="*/ 3373 h 6288"/>
              <a:gd name="T40" fmla="*/ 6856 w 7527"/>
              <a:gd name="T41" fmla="*/ 1493 h 6288"/>
              <a:gd name="T42" fmla="*/ 6964 w 7527"/>
              <a:gd name="T43" fmla="*/ 3008 h 6288"/>
              <a:gd name="T44" fmla="*/ 7527 w 7527"/>
              <a:gd name="T45" fmla="*/ 1149 h 6288"/>
              <a:gd name="T46" fmla="*/ 6002 w 7527"/>
              <a:gd name="T47" fmla="*/ 528 h 6288"/>
              <a:gd name="T48" fmla="*/ 7368 w 7527"/>
              <a:gd name="T49" fmla="*/ 1192 h 6288"/>
              <a:gd name="T50" fmla="*/ 3954 w 7527"/>
              <a:gd name="T51" fmla="*/ 0 h 6288"/>
              <a:gd name="T52" fmla="*/ 5293 w 7527"/>
              <a:gd name="T53" fmla="*/ 636 h 6288"/>
              <a:gd name="T54" fmla="*/ 3809 w 7527"/>
              <a:gd name="T55" fmla="*/ 86 h 6288"/>
              <a:gd name="T56" fmla="*/ 4473 w 7527"/>
              <a:gd name="T57" fmla="*/ 1453 h 6288"/>
              <a:gd name="T58" fmla="*/ 3214 w 7527"/>
              <a:gd name="T59" fmla="*/ 2306 h 6288"/>
              <a:gd name="T60" fmla="*/ 2550 w 7527"/>
              <a:gd name="T61" fmla="*/ 937 h 6288"/>
              <a:gd name="T62" fmla="*/ 3809 w 7527"/>
              <a:gd name="T63" fmla="*/ 86 h 6288"/>
              <a:gd name="T64" fmla="*/ 6702 w 7527"/>
              <a:gd name="T65" fmla="*/ 1453 h 6288"/>
              <a:gd name="T66" fmla="*/ 5849 w 7527"/>
              <a:gd name="T67" fmla="*/ 2710 h 6288"/>
              <a:gd name="T68" fmla="*/ 4483 w 7527"/>
              <a:gd name="T69" fmla="*/ 2048 h 6288"/>
              <a:gd name="T70" fmla="*/ 5335 w 7527"/>
              <a:gd name="T71" fmla="*/ 789 h 6288"/>
              <a:gd name="T72" fmla="*/ 4771 w 7527"/>
              <a:gd name="T73" fmla="*/ 2566 h 6288"/>
              <a:gd name="T74" fmla="*/ 4880 w 7527"/>
              <a:gd name="T75" fmla="*/ 4083 h 6288"/>
              <a:gd name="T76" fmla="*/ 3364 w 7527"/>
              <a:gd name="T77" fmla="*/ 3973 h 6288"/>
              <a:gd name="T78" fmla="*/ 3256 w 7527"/>
              <a:gd name="T79" fmla="*/ 2458 h 6288"/>
              <a:gd name="T80" fmla="*/ 6445 w 7527"/>
              <a:gd name="T81" fmla="*/ 2715 h 6288"/>
              <a:gd name="T82" fmla="*/ 7109 w 7527"/>
              <a:gd name="T83" fmla="*/ 4083 h 6288"/>
              <a:gd name="T84" fmla="*/ 5851 w 7527"/>
              <a:gd name="T85" fmla="*/ 4934 h 6288"/>
              <a:gd name="T86" fmla="*/ 5187 w 7527"/>
              <a:gd name="T87" fmla="*/ 3567 h 6288"/>
              <a:gd name="T88" fmla="*/ 6445 w 7527"/>
              <a:gd name="T89" fmla="*/ 2715 h 6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527" h="6288">
                <a:moveTo>
                  <a:pt x="2845" y="3680"/>
                </a:moveTo>
                <a:lnTo>
                  <a:pt x="3251" y="4086"/>
                </a:lnTo>
                <a:lnTo>
                  <a:pt x="3658" y="4492"/>
                </a:lnTo>
                <a:lnTo>
                  <a:pt x="3509" y="5046"/>
                </a:lnTo>
                <a:lnTo>
                  <a:pt x="3361" y="5602"/>
                </a:lnTo>
                <a:lnTo>
                  <a:pt x="2805" y="5751"/>
                </a:lnTo>
                <a:lnTo>
                  <a:pt x="2251" y="5899"/>
                </a:lnTo>
                <a:lnTo>
                  <a:pt x="1845" y="5493"/>
                </a:lnTo>
                <a:lnTo>
                  <a:pt x="1439" y="5087"/>
                </a:lnTo>
                <a:lnTo>
                  <a:pt x="1587" y="4532"/>
                </a:lnTo>
                <a:lnTo>
                  <a:pt x="1735" y="3976"/>
                </a:lnTo>
                <a:lnTo>
                  <a:pt x="2291" y="3828"/>
                </a:lnTo>
                <a:lnTo>
                  <a:pt x="2845" y="3680"/>
                </a:lnTo>
                <a:close/>
                <a:moveTo>
                  <a:pt x="0" y="6288"/>
                </a:moveTo>
                <a:lnTo>
                  <a:pt x="2059" y="6288"/>
                </a:lnTo>
                <a:lnTo>
                  <a:pt x="2134" y="6013"/>
                </a:lnTo>
                <a:lnTo>
                  <a:pt x="1727" y="5607"/>
                </a:lnTo>
                <a:lnTo>
                  <a:pt x="1320" y="5201"/>
                </a:lnTo>
                <a:lnTo>
                  <a:pt x="766" y="5349"/>
                </a:lnTo>
                <a:lnTo>
                  <a:pt x="212" y="5497"/>
                </a:lnTo>
                <a:lnTo>
                  <a:pt x="63" y="6052"/>
                </a:lnTo>
                <a:lnTo>
                  <a:pt x="0" y="6288"/>
                </a:lnTo>
                <a:close/>
                <a:moveTo>
                  <a:pt x="2229" y="6288"/>
                </a:moveTo>
                <a:lnTo>
                  <a:pt x="3934" y="6288"/>
                </a:lnTo>
                <a:lnTo>
                  <a:pt x="3807" y="6161"/>
                </a:lnTo>
                <a:lnTo>
                  <a:pt x="3401" y="5755"/>
                </a:lnTo>
                <a:lnTo>
                  <a:pt x="2847" y="5903"/>
                </a:lnTo>
                <a:lnTo>
                  <a:pt x="2291" y="6052"/>
                </a:lnTo>
                <a:lnTo>
                  <a:pt x="2229" y="6288"/>
                </a:lnTo>
                <a:close/>
                <a:moveTo>
                  <a:pt x="4159" y="6288"/>
                </a:moveTo>
                <a:lnTo>
                  <a:pt x="4949" y="6288"/>
                </a:lnTo>
                <a:lnTo>
                  <a:pt x="5436" y="6158"/>
                </a:lnTo>
                <a:lnTo>
                  <a:pt x="5584" y="5602"/>
                </a:lnTo>
                <a:lnTo>
                  <a:pt x="5733" y="5048"/>
                </a:lnTo>
                <a:lnTo>
                  <a:pt x="5327" y="4642"/>
                </a:lnTo>
                <a:lnTo>
                  <a:pt x="4920" y="4236"/>
                </a:lnTo>
                <a:lnTo>
                  <a:pt x="4366" y="4384"/>
                </a:lnTo>
                <a:lnTo>
                  <a:pt x="3812" y="4532"/>
                </a:lnTo>
                <a:lnTo>
                  <a:pt x="3662" y="5088"/>
                </a:lnTo>
                <a:lnTo>
                  <a:pt x="3514" y="5643"/>
                </a:lnTo>
                <a:lnTo>
                  <a:pt x="3920" y="6049"/>
                </a:lnTo>
                <a:lnTo>
                  <a:pt x="4159" y="6288"/>
                </a:lnTo>
                <a:close/>
                <a:moveTo>
                  <a:pt x="5685" y="6288"/>
                </a:moveTo>
                <a:lnTo>
                  <a:pt x="7527" y="6288"/>
                </a:lnTo>
                <a:lnTo>
                  <a:pt x="7527" y="5316"/>
                </a:lnTo>
                <a:lnTo>
                  <a:pt x="7407" y="5196"/>
                </a:lnTo>
                <a:lnTo>
                  <a:pt x="7001" y="4790"/>
                </a:lnTo>
                <a:lnTo>
                  <a:pt x="6447" y="4938"/>
                </a:lnTo>
                <a:lnTo>
                  <a:pt x="5891" y="5087"/>
                </a:lnTo>
                <a:lnTo>
                  <a:pt x="5743" y="5643"/>
                </a:lnTo>
                <a:lnTo>
                  <a:pt x="5594" y="6197"/>
                </a:lnTo>
                <a:lnTo>
                  <a:pt x="5685" y="6288"/>
                </a:lnTo>
                <a:close/>
                <a:moveTo>
                  <a:pt x="7527" y="5091"/>
                </a:moveTo>
                <a:lnTo>
                  <a:pt x="7527" y="3537"/>
                </a:lnTo>
                <a:lnTo>
                  <a:pt x="7412" y="3569"/>
                </a:lnTo>
                <a:lnTo>
                  <a:pt x="7262" y="4123"/>
                </a:lnTo>
                <a:lnTo>
                  <a:pt x="7114" y="4678"/>
                </a:lnTo>
                <a:lnTo>
                  <a:pt x="7520" y="5084"/>
                </a:lnTo>
                <a:lnTo>
                  <a:pt x="7527" y="5091"/>
                </a:lnTo>
                <a:close/>
                <a:moveTo>
                  <a:pt x="7527" y="3373"/>
                </a:moveTo>
                <a:lnTo>
                  <a:pt x="7527" y="1313"/>
                </a:lnTo>
                <a:lnTo>
                  <a:pt x="7410" y="1345"/>
                </a:lnTo>
                <a:lnTo>
                  <a:pt x="6856" y="1493"/>
                </a:lnTo>
                <a:lnTo>
                  <a:pt x="6706" y="2048"/>
                </a:lnTo>
                <a:lnTo>
                  <a:pt x="6558" y="2602"/>
                </a:lnTo>
                <a:lnTo>
                  <a:pt x="6964" y="3008"/>
                </a:lnTo>
                <a:lnTo>
                  <a:pt x="7370" y="3416"/>
                </a:lnTo>
                <a:lnTo>
                  <a:pt x="7527" y="3373"/>
                </a:lnTo>
                <a:close/>
                <a:moveTo>
                  <a:pt x="7527" y="1149"/>
                </a:moveTo>
                <a:lnTo>
                  <a:pt x="7527" y="0"/>
                </a:lnTo>
                <a:lnTo>
                  <a:pt x="6143" y="0"/>
                </a:lnTo>
                <a:lnTo>
                  <a:pt x="6002" y="528"/>
                </a:lnTo>
                <a:lnTo>
                  <a:pt x="6408" y="934"/>
                </a:lnTo>
                <a:lnTo>
                  <a:pt x="6814" y="1341"/>
                </a:lnTo>
                <a:lnTo>
                  <a:pt x="7368" y="1192"/>
                </a:lnTo>
                <a:lnTo>
                  <a:pt x="7527" y="1149"/>
                </a:lnTo>
                <a:close/>
                <a:moveTo>
                  <a:pt x="5979" y="0"/>
                </a:moveTo>
                <a:lnTo>
                  <a:pt x="3954" y="0"/>
                </a:lnTo>
                <a:lnTo>
                  <a:pt x="4333" y="379"/>
                </a:lnTo>
                <a:lnTo>
                  <a:pt x="4739" y="785"/>
                </a:lnTo>
                <a:lnTo>
                  <a:pt x="5293" y="636"/>
                </a:lnTo>
                <a:lnTo>
                  <a:pt x="5848" y="487"/>
                </a:lnTo>
                <a:lnTo>
                  <a:pt x="5979" y="0"/>
                </a:lnTo>
                <a:close/>
                <a:moveTo>
                  <a:pt x="3809" y="86"/>
                </a:moveTo>
                <a:lnTo>
                  <a:pt x="4215" y="492"/>
                </a:lnTo>
                <a:lnTo>
                  <a:pt x="4621" y="898"/>
                </a:lnTo>
                <a:lnTo>
                  <a:pt x="4473" y="1453"/>
                </a:lnTo>
                <a:lnTo>
                  <a:pt x="4324" y="2008"/>
                </a:lnTo>
                <a:lnTo>
                  <a:pt x="3770" y="2156"/>
                </a:lnTo>
                <a:lnTo>
                  <a:pt x="3214" y="2306"/>
                </a:lnTo>
                <a:lnTo>
                  <a:pt x="2808" y="1899"/>
                </a:lnTo>
                <a:lnTo>
                  <a:pt x="2402" y="1493"/>
                </a:lnTo>
                <a:lnTo>
                  <a:pt x="2550" y="937"/>
                </a:lnTo>
                <a:lnTo>
                  <a:pt x="2700" y="383"/>
                </a:lnTo>
                <a:lnTo>
                  <a:pt x="3254" y="235"/>
                </a:lnTo>
                <a:lnTo>
                  <a:pt x="3809" y="86"/>
                </a:lnTo>
                <a:close/>
                <a:moveTo>
                  <a:pt x="5890" y="639"/>
                </a:moveTo>
                <a:lnTo>
                  <a:pt x="6296" y="1047"/>
                </a:lnTo>
                <a:lnTo>
                  <a:pt x="6702" y="1453"/>
                </a:lnTo>
                <a:lnTo>
                  <a:pt x="6553" y="2008"/>
                </a:lnTo>
                <a:lnTo>
                  <a:pt x="6404" y="2562"/>
                </a:lnTo>
                <a:lnTo>
                  <a:pt x="5849" y="2710"/>
                </a:lnTo>
                <a:lnTo>
                  <a:pt x="5295" y="2860"/>
                </a:lnTo>
                <a:lnTo>
                  <a:pt x="4889" y="2454"/>
                </a:lnTo>
                <a:lnTo>
                  <a:pt x="4483" y="2048"/>
                </a:lnTo>
                <a:lnTo>
                  <a:pt x="4631" y="1492"/>
                </a:lnTo>
                <a:lnTo>
                  <a:pt x="4779" y="937"/>
                </a:lnTo>
                <a:lnTo>
                  <a:pt x="5335" y="789"/>
                </a:lnTo>
                <a:lnTo>
                  <a:pt x="5890" y="639"/>
                </a:lnTo>
                <a:close/>
                <a:moveTo>
                  <a:pt x="4365" y="2160"/>
                </a:moveTo>
                <a:lnTo>
                  <a:pt x="4771" y="2566"/>
                </a:lnTo>
                <a:lnTo>
                  <a:pt x="5177" y="2972"/>
                </a:lnTo>
                <a:lnTo>
                  <a:pt x="5028" y="3528"/>
                </a:lnTo>
                <a:lnTo>
                  <a:pt x="4880" y="4083"/>
                </a:lnTo>
                <a:lnTo>
                  <a:pt x="4326" y="4231"/>
                </a:lnTo>
                <a:lnTo>
                  <a:pt x="3770" y="4380"/>
                </a:lnTo>
                <a:lnTo>
                  <a:pt x="3364" y="3973"/>
                </a:lnTo>
                <a:lnTo>
                  <a:pt x="2958" y="3567"/>
                </a:lnTo>
                <a:lnTo>
                  <a:pt x="3106" y="3013"/>
                </a:lnTo>
                <a:lnTo>
                  <a:pt x="3256" y="2458"/>
                </a:lnTo>
                <a:lnTo>
                  <a:pt x="3810" y="2309"/>
                </a:lnTo>
                <a:lnTo>
                  <a:pt x="4365" y="2160"/>
                </a:lnTo>
                <a:close/>
                <a:moveTo>
                  <a:pt x="6445" y="2715"/>
                </a:moveTo>
                <a:lnTo>
                  <a:pt x="6851" y="3121"/>
                </a:lnTo>
                <a:lnTo>
                  <a:pt x="7258" y="3527"/>
                </a:lnTo>
                <a:lnTo>
                  <a:pt x="7109" y="4083"/>
                </a:lnTo>
                <a:lnTo>
                  <a:pt x="6959" y="4637"/>
                </a:lnTo>
                <a:lnTo>
                  <a:pt x="6405" y="4786"/>
                </a:lnTo>
                <a:lnTo>
                  <a:pt x="5851" y="4934"/>
                </a:lnTo>
                <a:lnTo>
                  <a:pt x="5445" y="4528"/>
                </a:lnTo>
                <a:lnTo>
                  <a:pt x="5039" y="4122"/>
                </a:lnTo>
                <a:lnTo>
                  <a:pt x="5187" y="3567"/>
                </a:lnTo>
                <a:lnTo>
                  <a:pt x="5335" y="3013"/>
                </a:lnTo>
                <a:lnTo>
                  <a:pt x="5891" y="2863"/>
                </a:lnTo>
                <a:lnTo>
                  <a:pt x="6445" y="271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lvl1pPr>
          </a:lstStyle>
          <a:p>
            <a:pPr lvl="0"/>
            <a:endParaRPr lang="ru-RU"/>
          </a:p>
        </p:txBody>
      </p:sp>
    </p:spTree>
    <p:extLst>
      <p:ext uri="{BB962C8B-B14F-4D97-AF65-F5344CB8AC3E}">
        <p14:creationId xmlns:p14="http://schemas.microsoft.com/office/powerpoint/2010/main" val="441412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Opening (19-03-22)-26">
    <p:spTree>
      <p:nvGrpSpPr>
        <p:cNvPr id="1" name=""/>
        <p:cNvGrpSpPr/>
        <p:nvPr/>
      </p:nvGrpSpPr>
      <p:grpSpPr>
        <a:xfrm>
          <a:off x="0" y="0"/>
          <a:ext cx="0" cy="0"/>
          <a:chOff x="0" y="0"/>
          <a:chExt cx="0" cy="0"/>
        </a:xfrm>
      </p:grpSpPr>
      <p:sp>
        <p:nvSpPr>
          <p:cNvPr id="3" name="Freeform 12">
            <a:extLst>
              <a:ext uri="{FF2B5EF4-FFF2-40B4-BE49-F238E27FC236}">
                <a16:creationId xmlns:a16="http://schemas.microsoft.com/office/drawing/2014/main" id="{95316821-6F23-406A-8D54-F1BD0B039857}"/>
              </a:ext>
            </a:extLst>
          </p:cNvPr>
          <p:cNvSpPr>
            <a:spLocks noGrp="1" noEditPoints="1"/>
          </p:cNvSpPr>
          <p:nvPr>
            <p:ph type="pic" sz="quarter" idx="11"/>
          </p:nvPr>
        </p:nvSpPr>
        <p:spPr bwMode="auto">
          <a:xfrm>
            <a:off x="7505270" y="0"/>
            <a:ext cx="10782729" cy="8528009"/>
          </a:xfrm>
          <a:custGeom>
            <a:avLst/>
            <a:gdLst>
              <a:gd name="T0" fmla="*/ 574 w 6589"/>
              <a:gd name="T1" fmla="*/ 0 h 5212"/>
              <a:gd name="T2" fmla="*/ 0 w 6589"/>
              <a:gd name="T3" fmla="*/ 995 h 5212"/>
              <a:gd name="T4" fmla="*/ 574 w 6589"/>
              <a:gd name="T5" fmla="*/ 1990 h 5212"/>
              <a:gd name="T6" fmla="*/ 1723 w 6589"/>
              <a:gd name="T7" fmla="*/ 1990 h 5212"/>
              <a:gd name="T8" fmla="*/ 2298 w 6589"/>
              <a:gd name="T9" fmla="*/ 995 h 5212"/>
              <a:gd name="T10" fmla="*/ 1723 w 6589"/>
              <a:gd name="T11" fmla="*/ 0 h 5212"/>
              <a:gd name="T12" fmla="*/ 6589 w 6589"/>
              <a:gd name="T13" fmla="*/ 0 h 5212"/>
              <a:gd name="T14" fmla="*/ 5875 w 6589"/>
              <a:gd name="T15" fmla="*/ 419 h 5212"/>
              <a:gd name="T16" fmla="*/ 6589 w 6589"/>
              <a:gd name="T17" fmla="*/ 916 h 5212"/>
              <a:gd name="T18" fmla="*/ 1909 w 6589"/>
              <a:gd name="T19" fmla="*/ 0 h 5212"/>
              <a:gd name="T20" fmla="*/ 2437 w 6589"/>
              <a:gd name="T21" fmla="*/ 916 h 5212"/>
              <a:gd name="T22" fmla="*/ 3587 w 6589"/>
              <a:gd name="T23" fmla="*/ 916 h 5212"/>
              <a:gd name="T24" fmla="*/ 4115 w 6589"/>
              <a:gd name="T25" fmla="*/ 0 h 5212"/>
              <a:gd name="T26" fmla="*/ 6589 w 6589"/>
              <a:gd name="T27" fmla="*/ 3222 h 5212"/>
              <a:gd name="T28" fmla="*/ 5875 w 6589"/>
              <a:gd name="T29" fmla="*/ 3720 h 5212"/>
              <a:gd name="T30" fmla="*/ 5875 w 6589"/>
              <a:gd name="T31" fmla="*/ 4715 h 5212"/>
              <a:gd name="T32" fmla="*/ 6589 w 6589"/>
              <a:gd name="T33" fmla="*/ 5212 h 5212"/>
              <a:gd name="T34" fmla="*/ 3873 w 6589"/>
              <a:gd name="T35" fmla="*/ 3720 h 5212"/>
              <a:gd name="T36" fmla="*/ 3873 w 6589"/>
              <a:gd name="T37" fmla="*/ 4715 h 5212"/>
              <a:gd name="T38" fmla="*/ 3012 w 6589"/>
              <a:gd name="T39" fmla="*/ 5212 h 5212"/>
              <a:gd name="T40" fmla="*/ 2151 w 6589"/>
              <a:gd name="T41" fmla="*/ 4715 h 5212"/>
              <a:gd name="T42" fmla="*/ 2151 w 6589"/>
              <a:gd name="T43" fmla="*/ 3720 h 5212"/>
              <a:gd name="T44" fmla="*/ 3012 w 6589"/>
              <a:gd name="T45" fmla="*/ 3222 h 5212"/>
              <a:gd name="T46" fmla="*/ 5450 w 6589"/>
              <a:gd name="T47" fmla="*/ 2149 h 5212"/>
              <a:gd name="T48" fmla="*/ 6025 w 6589"/>
              <a:gd name="T49" fmla="*/ 3143 h 5212"/>
              <a:gd name="T50" fmla="*/ 5450 w 6589"/>
              <a:gd name="T51" fmla="*/ 4138 h 5212"/>
              <a:gd name="T52" fmla="*/ 4301 w 6589"/>
              <a:gd name="T53" fmla="*/ 4138 h 5212"/>
              <a:gd name="T54" fmla="*/ 3726 w 6589"/>
              <a:gd name="T55" fmla="*/ 3143 h 5212"/>
              <a:gd name="T56" fmla="*/ 4301 w 6589"/>
              <a:gd name="T57" fmla="*/ 2149 h 5212"/>
              <a:gd name="T58" fmla="*/ 5450 w 6589"/>
              <a:gd name="T59" fmla="*/ 2149 h 5212"/>
              <a:gd name="T60" fmla="*/ 2010 w 6589"/>
              <a:gd name="T61" fmla="*/ 2646 h 5212"/>
              <a:gd name="T62" fmla="*/ 2010 w 6589"/>
              <a:gd name="T63" fmla="*/ 3641 h 5212"/>
              <a:gd name="T64" fmla="*/ 1149 w 6589"/>
              <a:gd name="T65" fmla="*/ 4138 h 5212"/>
              <a:gd name="T66" fmla="*/ 288 w 6589"/>
              <a:gd name="T67" fmla="*/ 3641 h 5212"/>
              <a:gd name="T68" fmla="*/ 288 w 6589"/>
              <a:gd name="T69" fmla="*/ 2646 h 5212"/>
              <a:gd name="T70" fmla="*/ 1149 w 6589"/>
              <a:gd name="T71" fmla="*/ 2149 h 5212"/>
              <a:gd name="T72" fmla="*/ 6589 w 6589"/>
              <a:gd name="T73" fmla="*/ 3065 h 5212"/>
              <a:gd name="T74" fmla="*/ 6163 w 6589"/>
              <a:gd name="T75" fmla="*/ 1074 h 5212"/>
              <a:gd name="T76" fmla="*/ 5588 w 6589"/>
              <a:gd name="T77" fmla="*/ 2070 h 5212"/>
              <a:gd name="T78" fmla="*/ 6163 w 6589"/>
              <a:gd name="T79" fmla="*/ 3063 h 5212"/>
              <a:gd name="T80" fmla="*/ 3587 w 6589"/>
              <a:gd name="T81" fmla="*/ 1074 h 5212"/>
              <a:gd name="T82" fmla="*/ 4161 w 6589"/>
              <a:gd name="T83" fmla="*/ 2070 h 5212"/>
              <a:gd name="T84" fmla="*/ 3587 w 6589"/>
              <a:gd name="T85" fmla="*/ 3063 h 5212"/>
              <a:gd name="T86" fmla="*/ 2437 w 6589"/>
              <a:gd name="T87" fmla="*/ 3063 h 5212"/>
              <a:gd name="T88" fmla="*/ 1863 w 6589"/>
              <a:gd name="T89" fmla="*/ 2070 h 5212"/>
              <a:gd name="T90" fmla="*/ 2437 w 6589"/>
              <a:gd name="T91" fmla="*/ 1074 h 5212"/>
              <a:gd name="T92" fmla="*/ 3587 w 6589"/>
              <a:gd name="T93" fmla="*/ 1074 h 5212"/>
              <a:gd name="T94" fmla="*/ 4589 w 6589"/>
              <a:gd name="T95" fmla="*/ 0 h 5212"/>
              <a:gd name="T96" fmla="*/ 4014 w 6589"/>
              <a:gd name="T97" fmla="*/ 497 h 5212"/>
              <a:gd name="T98" fmla="*/ 4014 w 6589"/>
              <a:gd name="T99" fmla="*/ 1492 h 5212"/>
              <a:gd name="T100" fmla="*/ 4875 w 6589"/>
              <a:gd name="T101" fmla="*/ 1990 h 5212"/>
              <a:gd name="T102" fmla="*/ 5737 w 6589"/>
              <a:gd name="T103" fmla="*/ 1492 h 5212"/>
              <a:gd name="T104" fmla="*/ 5737 w 6589"/>
              <a:gd name="T105" fmla="*/ 497 h 5212"/>
              <a:gd name="T106" fmla="*/ 5163 w 6589"/>
              <a:gd name="T107" fmla="*/ 0 h 5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89" h="5212">
                <a:moveTo>
                  <a:pt x="1723" y="0"/>
                </a:moveTo>
                <a:lnTo>
                  <a:pt x="574" y="0"/>
                </a:lnTo>
                <a:lnTo>
                  <a:pt x="288" y="497"/>
                </a:lnTo>
                <a:lnTo>
                  <a:pt x="0" y="995"/>
                </a:lnTo>
                <a:lnTo>
                  <a:pt x="288" y="1492"/>
                </a:lnTo>
                <a:lnTo>
                  <a:pt x="574" y="1990"/>
                </a:lnTo>
                <a:lnTo>
                  <a:pt x="1149" y="1990"/>
                </a:lnTo>
                <a:lnTo>
                  <a:pt x="1723" y="1990"/>
                </a:lnTo>
                <a:lnTo>
                  <a:pt x="2010" y="1492"/>
                </a:lnTo>
                <a:lnTo>
                  <a:pt x="2298" y="995"/>
                </a:lnTo>
                <a:lnTo>
                  <a:pt x="2010" y="497"/>
                </a:lnTo>
                <a:lnTo>
                  <a:pt x="1723" y="0"/>
                </a:lnTo>
                <a:close/>
                <a:moveTo>
                  <a:pt x="6589" y="916"/>
                </a:moveTo>
                <a:lnTo>
                  <a:pt x="6589" y="0"/>
                </a:lnTo>
                <a:lnTo>
                  <a:pt x="5633" y="0"/>
                </a:lnTo>
                <a:lnTo>
                  <a:pt x="5875" y="419"/>
                </a:lnTo>
                <a:lnTo>
                  <a:pt x="6163" y="916"/>
                </a:lnTo>
                <a:lnTo>
                  <a:pt x="6589" y="916"/>
                </a:lnTo>
                <a:close/>
                <a:moveTo>
                  <a:pt x="4115" y="0"/>
                </a:moveTo>
                <a:lnTo>
                  <a:pt x="1909" y="0"/>
                </a:lnTo>
                <a:lnTo>
                  <a:pt x="2151" y="419"/>
                </a:lnTo>
                <a:lnTo>
                  <a:pt x="2437" y="916"/>
                </a:lnTo>
                <a:lnTo>
                  <a:pt x="3012" y="916"/>
                </a:lnTo>
                <a:lnTo>
                  <a:pt x="3587" y="916"/>
                </a:lnTo>
                <a:lnTo>
                  <a:pt x="3873" y="419"/>
                </a:lnTo>
                <a:lnTo>
                  <a:pt x="4115" y="0"/>
                </a:lnTo>
                <a:close/>
                <a:moveTo>
                  <a:pt x="6589" y="5212"/>
                </a:moveTo>
                <a:lnTo>
                  <a:pt x="6589" y="3222"/>
                </a:lnTo>
                <a:lnTo>
                  <a:pt x="6163" y="3222"/>
                </a:lnTo>
                <a:lnTo>
                  <a:pt x="5875" y="3720"/>
                </a:lnTo>
                <a:lnTo>
                  <a:pt x="5588" y="4217"/>
                </a:lnTo>
                <a:lnTo>
                  <a:pt x="5875" y="4715"/>
                </a:lnTo>
                <a:lnTo>
                  <a:pt x="6163" y="5212"/>
                </a:lnTo>
                <a:lnTo>
                  <a:pt x="6589" y="5212"/>
                </a:lnTo>
                <a:close/>
                <a:moveTo>
                  <a:pt x="3587" y="3222"/>
                </a:moveTo>
                <a:lnTo>
                  <a:pt x="3873" y="3720"/>
                </a:lnTo>
                <a:lnTo>
                  <a:pt x="4161" y="4217"/>
                </a:lnTo>
                <a:lnTo>
                  <a:pt x="3873" y="4715"/>
                </a:lnTo>
                <a:lnTo>
                  <a:pt x="3587" y="5212"/>
                </a:lnTo>
                <a:lnTo>
                  <a:pt x="3012" y="5212"/>
                </a:lnTo>
                <a:lnTo>
                  <a:pt x="2437" y="5212"/>
                </a:lnTo>
                <a:lnTo>
                  <a:pt x="2151" y="4715"/>
                </a:lnTo>
                <a:lnTo>
                  <a:pt x="1863" y="4217"/>
                </a:lnTo>
                <a:lnTo>
                  <a:pt x="2151" y="3720"/>
                </a:lnTo>
                <a:lnTo>
                  <a:pt x="2437" y="3222"/>
                </a:lnTo>
                <a:lnTo>
                  <a:pt x="3012" y="3222"/>
                </a:lnTo>
                <a:lnTo>
                  <a:pt x="3587" y="3222"/>
                </a:lnTo>
                <a:close/>
                <a:moveTo>
                  <a:pt x="5450" y="2149"/>
                </a:moveTo>
                <a:lnTo>
                  <a:pt x="5737" y="2646"/>
                </a:lnTo>
                <a:lnTo>
                  <a:pt x="6025" y="3143"/>
                </a:lnTo>
                <a:lnTo>
                  <a:pt x="5737" y="3641"/>
                </a:lnTo>
                <a:lnTo>
                  <a:pt x="5450" y="4138"/>
                </a:lnTo>
                <a:lnTo>
                  <a:pt x="4875" y="4138"/>
                </a:lnTo>
                <a:lnTo>
                  <a:pt x="4301" y="4138"/>
                </a:lnTo>
                <a:lnTo>
                  <a:pt x="4014" y="3641"/>
                </a:lnTo>
                <a:lnTo>
                  <a:pt x="3726" y="3143"/>
                </a:lnTo>
                <a:lnTo>
                  <a:pt x="4014" y="2646"/>
                </a:lnTo>
                <a:lnTo>
                  <a:pt x="4301" y="2149"/>
                </a:lnTo>
                <a:lnTo>
                  <a:pt x="4875" y="2149"/>
                </a:lnTo>
                <a:lnTo>
                  <a:pt x="5450" y="2149"/>
                </a:lnTo>
                <a:close/>
                <a:moveTo>
                  <a:pt x="1723" y="2149"/>
                </a:moveTo>
                <a:lnTo>
                  <a:pt x="2010" y="2646"/>
                </a:lnTo>
                <a:lnTo>
                  <a:pt x="2298" y="3143"/>
                </a:lnTo>
                <a:lnTo>
                  <a:pt x="2010" y="3641"/>
                </a:lnTo>
                <a:lnTo>
                  <a:pt x="1723" y="4138"/>
                </a:lnTo>
                <a:lnTo>
                  <a:pt x="1149" y="4138"/>
                </a:lnTo>
                <a:lnTo>
                  <a:pt x="574" y="4138"/>
                </a:lnTo>
                <a:lnTo>
                  <a:pt x="288" y="3641"/>
                </a:lnTo>
                <a:lnTo>
                  <a:pt x="0" y="3143"/>
                </a:lnTo>
                <a:lnTo>
                  <a:pt x="288" y="2646"/>
                </a:lnTo>
                <a:lnTo>
                  <a:pt x="574" y="2149"/>
                </a:lnTo>
                <a:lnTo>
                  <a:pt x="1149" y="2149"/>
                </a:lnTo>
                <a:lnTo>
                  <a:pt x="1723" y="2149"/>
                </a:lnTo>
                <a:close/>
                <a:moveTo>
                  <a:pt x="6589" y="3065"/>
                </a:moveTo>
                <a:lnTo>
                  <a:pt x="6589" y="1074"/>
                </a:lnTo>
                <a:lnTo>
                  <a:pt x="6163" y="1074"/>
                </a:lnTo>
                <a:lnTo>
                  <a:pt x="5875" y="1571"/>
                </a:lnTo>
                <a:lnTo>
                  <a:pt x="5588" y="2070"/>
                </a:lnTo>
                <a:lnTo>
                  <a:pt x="5875" y="2567"/>
                </a:lnTo>
                <a:lnTo>
                  <a:pt x="6163" y="3063"/>
                </a:lnTo>
                <a:lnTo>
                  <a:pt x="6589" y="3065"/>
                </a:lnTo>
                <a:close/>
                <a:moveTo>
                  <a:pt x="3587" y="1074"/>
                </a:moveTo>
                <a:lnTo>
                  <a:pt x="3873" y="1571"/>
                </a:lnTo>
                <a:lnTo>
                  <a:pt x="4161" y="2070"/>
                </a:lnTo>
                <a:lnTo>
                  <a:pt x="3873" y="2567"/>
                </a:lnTo>
                <a:lnTo>
                  <a:pt x="3587" y="3063"/>
                </a:lnTo>
                <a:lnTo>
                  <a:pt x="3012" y="3065"/>
                </a:lnTo>
                <a:lnTo>
                  <a:pt x="2437" y="3063"/>
                </a:lnTo>
                <a:lnTo>
                  <a:pt x="2151" y="2567"/>
                </a:lnTo>
                <a:lnTo>
                  <a:pt x="1863" y="2070"/>
                </a:lnTo>
                <a:lnTo>
                  <a:pt x="2151" y="1571"/>
                </a:lnTo>
                <a:lnTo>
                  <a:pt x="2437" y="1074"/>
                </a:lnTo>
                <a:lnTo>
                  <a:pt x="3012" y="1074"/>
                </a:lnTo>
                <a:lnTo>
                  <a:pt x="3587" y="1074"/>
                </a:lnTo>
                <a:close/>
                <a:moveTo>
                  <a:pt x="5163" y="0"/>
                </a:moveTo>
                <a:lnTo>
                  <a:pt x="4589" y="0"/>
                </a:lnTo>
                <a:lnTo>
                  <a:pt x="4301" y="0"/>
                </a:lnTo>
                <a:lnTo>
                  <a:pt x="4014" y="497"/>
                </a:lnTo>
                <a:lnTo>
                  <a:pt x="3726" y="995"/>
                </a:lnTo>
                <a:lnTo>
                  <a:pt x="4014" y="1492"/>
                </a:lnTo>
                <a:lnTo>
                  <a:pt x="4301" y="1990"/>
                </a:lnTo>
                <a:lnTo>
                  <a:pt x="4875" y="1990"/>
                </a:lnTo>
                <a:lnTo>
                  <a:pt x="5450" y="1990"/>
                </a:lnTo>
                <a:lnTo>
                  <a:pt x="5737" y="1492"/>
                </a:lnTo>
                <a:lnTo>
                  <a:pt x="6025" y="995"/>
                </a:lnTo>
                <a:lnTo>
                  <a:pt x="5737" y="497"/>
                </a:lnTo>
                <a:lnTo>
                  <a:pt x="5450" y="0"/>
                </a:lnTo>
                <a:lnTo>
                  <a:pt x="5163"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lvl1pPr>
          </a:lstStyle>
          <a:p>
            <a:pPr lvl="0"/>
            <a:endParaRPr lang="ru-RU"/>
          </a:p>
        </p:txBody>
      </p:sp>
    </p:spTree>
    <p:extLst>
      <p:ext uri="{BB962C8B-B14F-4D97-AF65-F5344CB8AC3E}">
        <p14:creationId xmlns:p14="http://schemas.microsoft.com/office/powerpoint/2010/main" val="2043770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Opening (19-03-22)-27">
    <p:spTree>
      <p:nvGrpSpPr>
        <p:cNvPr id="1" name=""/>
        <p:cNvGrpSpPr/>
        <p:nvPr/>
      </p:nvGrpSpPr>
      <p:grpSpPr>
        <a:xfrm>
          <a:off x="0" y="0"/>
          <a:ext cx="0" cy="0"/>
          <a:chOff x="0" y="0"/>
          <a:chExt cx="0" cy="0"/>
        </a:xfrm>
      </p:grpSpPr>
      <p:sp>
        <p:nvSpPr>
          <p:cNvPr id="3" name="Freeform 11">
            <a:extLst>
              <a:ext uri="{FF2B5EF4-FFF2-40B4-BE49-F238E27FC236}">
                <a16:creationId xmlns:a16="http://schemas.microsoft.com/office/drawing/2014/main" id="{4C1C5A3F-D6FF-4727-9B0B-757335A3886F}"/>
              </a:ext>
            </a:extLst>
          </p:cNvPr>
          <p:cNvSpPr>
            <a:spLocks noGrp="1" noEditPoints="1"/>
          </p:cNvSpPr>
          <p:nvPr>
            <p:ph type="pic" sz="quarter" idx="11"/>
          </p:nvPr>
        </p:nvSpPr>
        <p:spPr bwMode="auto">
          <a:xfrm>
            <a:off x="0" y="0"/>
            <a:ext cx="10459783" cy="8774671"/>
          </a:xfrm>
          <a:custGeom>
            <a:avLst/>
            <a:gdLst>
              <a:gd name="T0" fmla="*/ 1607 w 6232"/>
              <a:gd name="T1" fmla="*/ 3724 h 5229"/>
              <a:gd name="T2" fmla="*/ 3112 w 6232"/>
              <a:gd name="T3" fmla="*/ 2219 h 5229"/>
              <a:gd name="T4" fmla="*/ 4617 w 6232"/>
              <a:gd name="T5" fmla="*/ 3724 h 5229"/>
              <a:gd name="T6" fmla="*/ 3112 w 6232"/>
              <a:gd name="T7" fmla="*/ 5229 h 5229"/>
              <a:gd name="T8" fmla="*/ 1607 w 6232"/>
              <a:gd name="T9" fmla="*/ 3724 h 5229"/>
              <a:gd name="T10" fmla="*/ 5111 w 6232"/>
              <a:gd name="T11" fmla="*/ 0 h 5229"/>
              <a:gd name="T12" fmla="*/ 105 w 6232"/>
              <a:gd name="T13" fmla="*/ 0 h 5229"/>
              <a:gd name="T14" fmla="*/ 2608 w 6232"/>
              <a:gd name="T15" fmla="*/ 2503 h 5229"/>
              <a:gd name="T16" fmla="*/ 5111 w 6232"/>
              <a:gd name="T17" fmla="*/ 0 h 5229"/>
              <a:gd name="T18" fmla="*/ 0 w 6232"/>
              <a:gd name="T19" fmla="*/ 115 h 5229"/>
              <a:gd name="T20" fmla="*/ 0 w 6232"/>
              <a:gd name="T21" fmla="*/ 5110 h 5229"/>
              <a:gd name="T22" fmla="*/ 2497 w 6232"/>
              <a:gd name="T23" fmla="*/ 2614 h 5229"/>
              <a:gd name="T24" fmla="*/ 0 w 6232"/>
              <a:gd name="T25" fmla="*/ 115 h 5229"/>
              <a:gd name="T26" fmla="*/ 3223 w 6232"/>
              <a:gd name="T27" fmla="*/ 2108 h 5229"/>
              <a:gd name="T28" fmla="*/ 4728 w 6232"/>
              <a:gd name="T29" fmla="*/ 603 h 5229"/>
              <a:gd name="T30" fmla="*/ 6232 w 6232"/>
              <a:gd name="T31" fmla="*/ 2108 h 5229"/>
              <a:gd name="T32" fmla="*/ 4728 w 6232"/>
              <a:gd name="T33" fmla="*/ 3613 h 5229"/>
              <a:gd name="T34" fmla="*/ 3223 w 6232"/>
              <a:gd name="T35" fmla="*/ 2108 h 5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32" h="5229">
                <a:moveTo>
                  <a:pt x="1607" y="3724"/>
                </a:moveTo>
                <a:lnTo>
                  <a:pt x="3112" y="2219"/>
                </a:lnTo>
                <a:lnTo>
                  <a:pt x="4617" y="3724"/>
                </a:lnTo>
                <a:lnTo>
                  <a:pt x="3112" y="5229"/>
                </a:lnTo>
                <a:lnTo>
                  <a:pt x="1607" y="3724"/>
                </a:lnTo>
                <a:close/>
                <a:moveTo>
                  <a:pt x="5111" y="0"/>
                </a:moveTo>
                <a:lnTo>
                  <a:pt x="105" y="0"/>
                </a:lnTo>
                <a:lnTo>
                  <a:pt x="2608" y="2503"/>
                </a:lnTo>
                <a:lnTo>
                  <a:pt x="5111" y="0"/>
                </a:lnTo>
                <a:close/>
                <a:moveTo>
                  <a:pt x="0" y="115"/>
                </a:moveTo>
                <a:lnTo>
                  <a:pt x="0" y="5110"/>
                </a:lnTo>
                <a:lnTo>
                  <a:pt x="2497" y="2614"/>
                </a:lnTo>
                <a:lnTo>
                  <a:pt x="0" y="115"/>
                </a:lnTo>
                <a:close/>
                <a:moveTo>
                  <a:pt x="3223" y="2108"/>
                </a:moveTo>
                <a:lnTo>
                  <a:pt x="4728" y="603"/>
                </a:lnTo>
                <a:lnTo>
                  <a:pt x="6232" y="2108"/>
                </a:lnTo>
                <a:lnTo>
                  <a:pt x="4728" y="3613"/>
                </a:lnTo>
                <a:lnTo>
                  <a:pt x="3223" y="2108"/>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lvl1pPr>
          </a:lstStyle>
          <a:p>
            <a:pPr lvl="0"/>
            <a:endParaRPr lang="ru-RU"/>
          </a:p>
        </p:txBody>
      </p:sp>
    </p:spTree>
    <p:extLst>
      <p:ext uri="{BB962C8B-B14F-4D97-AF65-F5344CB8AC3E}">
        <p14:creationId xmlns:p14="http://schemas.microsoft.com/office/powerpoint/2010/main" val="1539713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Opening (19-03-22)-28">
    <p:spTree>
      <p:nvGrpSpPr>
        <p:cNvPr id="1" name=""/>
        <p:cNvGrpSpPr/>
        <p:nvPr/>
      </p:nvGrpSpPr>
      <p:grpSpPr>
        <a:xfrm>
          <a:off x="0" y="0"/>
          <a:ext cx="0" cy="0"/>
          <a:chOff x="0" y="0"/>
          <a:chExt cx="0" cy="0"/>
        </a:xfrm>
      </p:grpSpPr>
      <p:sp>
        <p:nvSpPr>
          <p:cNvPr id="3" name="Freeform 12">
            <a:extLst>
              <a:ext uri="{FF2B5EF4-FFF2-40B4-BE49-F238E27FC236}">
                <a16:creationId xmlns:a16="http://schemas.microsoft.com/office/drawing/2014/main" id="{BEC26E38-4D9E-4E27-9FE2-6AD357AF7053}"/>
              </a:ext>
            </a:extLst>
          </p:cNvPr>
          <p:cNvSpPr>
            <a:spLocks noGrp="1" noEditPoints="1"/>
          </p:cNvSpPr>
          <p:nvPr>
            <p:ph type="pic" sz="quarter" idx="11"/>
          </p:nvPr>
        </p:nvSpPr>
        <p:spPr bwMode="auto">
          <a:xfrm>
            <a:off x="0" y="0"/>
            <a:ext cx="10500064" cy="10288588"/>
          </a:xfrm>
          <a:custGeom>
            <a:avLst/>
            <a:gdLst>
              <a:gd name="T0" fmla="*/ 107 w 6255"/>
              <a:gd name="T1" fmla="*/ 6130 h 6130"/>
              <a:gd name="T2" fmla="*/ 2936 w 6255"/>
              <a:gd name="T3" fmla="*/ 6130 h 6130"/>
              <a:gd name="T4" fmla="*/ 1521 w 6255"/>
              <a:gd name="T5" fmla="*/ 4714 h 6130"/>
              <a:gd name="T6" fmla="*/ 107 w 6255"/>
              <a:gd name="T7" fmla="*/ 6130 h 6130"/>
              <a:gd name="T8" fmla="*/ 6016 w 6255"/>
              <a:gd name="T9" fmla="*/ 0 h 6130"/>
              <a:gd name="T10" fmla="*/ 0 w 6255"/>
              <a:gd name="T11" fmla="*/ 0 h 6130"/>
              <a:gd name="T12" fmla="*/ 0 w 6255"/>
              <a:gd name="T13" fmla="*/ 1365 h 6130"/>
              <a:gd name="T14" fmla="*/ 2326 w 6255"/>
              <a:gd name="T15" fmla="*/ 3691 h 6130"/>
              <a:gd name="T16" fmla="*/ 6016 w 6255"/>
              <a:gd name="T17" fmla="*/ 0 h 6130"/>
              <a:gd name="T18" fmla="*/ 0 w 6255"/>
              <a:gd name="T19" fmla="*/ 1585 h 6130"/>
              <a:gd name="T20" fmla="*/ 0 w 6255"/>
              <a:gd name="T21" fmla="*/ 6015 h 6130"/>
              <a:gd name="T22" fmla="*/ 2216 w 6255"/>
              <a:gd name="T23" fmla="*/ 3800 h 6130"/>
              <a:gd name="T24" fmla="*/ 0 w 6255"/>
              <a:gd name="T25" fmla="*/ 1585 h 6130"/>
              <a:gd name="T26" fmla="*/ 3246 w 6255"/>
              <a:gd name="T27" fmla="*/ 2989 h 6130"/>
              <a:gd name="T28" fmla="*/ 4751 w 6255"/>
              <a:gd name="T29" fmla="*/ 1485 h 6130"/>
              <a:gd name="T30" fmla="*/ 6255 w 6255"/>
              <a:gd name="T31" fmla="*/ 2989 h 6130"/>
              <a:gd name="T32" fmla="*/ 4751 w 6255"/>
              <a:gd name="T33" fmla="*/ 4494 h 6130"/>
              <a:gd name="T34" fmla="*/ 3246 w 6255"/>
              <a:gd name="T35" fmla="*/ 2989 h 6130"/>
              <a:gd name="T36" fmla="*/ 1632 w 6255"/>
              <a:gd name="T37" fmla="*/ 4605 h 6130"/>
              <a:gd name="T38" fmla="*/ 3136 w 6255"/>
              <a:gd name="T39" fmla="*/ 3100 h 6130"/>
              <a:gd name="T40" fmla="*/ 4641 w 6255"/>
              <a:gd name="T41" fmla="*/ 4605 h 6130"/>
              <a:gd name="T42" fmla="*/ 3136 w 6255"/>
              <a:gd name="T43" fmla="*/ 6110 h 6130"/>
              <a:gd name="T44" fmla="*/ 1632 w 6255"/>
              <a:gd name="T45" fmla="*/ 4605 h 6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55" h="6130">
                <a:moveTo>
                  <a:pt x="107" y="6130"/>
                </a:moveTo>
                <a:lnTo>
                  <a:pt x="2936" y="6130"/>
                </a:lnTo>
                <a:lnTo>
                  <a:pt x="1521" y="4714"/>
                </a:lnTo>
                <a:lnTo>
                  <a:pt x="107" y="6130"/>
                </a:lnTo>
                <a:close/>
                <a:moveTo>
                  <a:pt x="6016" y="0"/>
                </a:moveTo>
                <a:lnTo>
                  <a:pt x="0" y="0"/>
                </a:lnTo>
                <a:lnTo>
                  <a:pt x="0" y="1365"/>
                </a:lnTo>
                <a:lnTo>
                  <a:pt x="2326" y="3691"/>
                </a:lnTo>
                <a:lnTo>
                  <a:pt x="6016" y="0"/>
                </a:lnTo>
                <a:close/>
                <a:moveTo>
                  <a:pt x="0" y="1585"/>
                </a:moveTo>
                <a:lnTo>
                  <a:pt x="0" y="6015"/>
                </a:lnTo>
                <a:lnTo>
                  <a:pt x="2216" y="3800"/>
                </a:lnTo>
                <a:lnTo>
                  <a:pt x="0" y="1585"/>
                </a:lnTo>
                <a:close/>
                <a:moveTo>
                  <a:pt x="3246" y="2989"/>
                </a:moveTo>
                <a:lnTo>
                  <a:pt x="4751" y="1485"/>
                </a:lnTo>
                <a:lnTo>
                  <a:pt x="6255" y="2989"/>
                </a:lnTo>
                <a:lnTo>
                  <a:pt x="4751" y="4494"/>
                </a:lnTo>
                <a:lnTo>
                  <a:pt x="3246" y="2989"/>
                </a:lnTo>
                <a:close/>
                <a:moveTo>
                  <a:pt x="1632" y="4605"/>
                </a:moveTo>
                <a:lnTo>
                  <a:pt x="3136" y="3100"/>
                </a:lnTo>
                <a:lnTo>
                  <a:pt x="4641" y="4605"/>
                </a:lnTo>
                <a:lnTo>
                  <a:pt x="3136" y="6110"/>
                </a:lnTo>
                <a:lnTo>
                  <a:pt x="1632" y="460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lvl1pPr>
          </a:lstStyle>
          <a:p>
            <a:pPr lvl="0"/>
            <a:endParaRPr lang="ru-RU"/>
          </a:p>
        </p:txBody>
      </p:sp>
    </p:spTree>
    <p:extLst>
      <p:ext uri="{BB962C8B-B14F-4D97-AF65-F5344CB8AC3E}">
        <p14:creationId xmlns:p14="http://schemas.microsoft.com/office/powerpoint/2010/main" val="3404182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am (27-10-22)-01">
    <p:spTree>
      <p:nvGrpSpPr>
        <p:cNvPr id="1" name=""/>
        <p:cNvGrpSpPr/>
        <p:nvPr/>
      </p:nvGrpSpPr>
      <p:grpSpPr>
        <a:xfrm>
          <a:off x="0" y="0"/>
          <a:ext cx="0" cy="0"/>
          <a:chOff x="0" y="0"/>
          <a:chExt cx="0" cy="0"/>
        </a:xfrm>
      </p:grpSpPr>
      <p:sp>
        <p:nvSpPr>
          <p:cNvPr id="9" name="Прямоугольник 8">
            <a:extLst>
              <a:ext uri="{FF2B5EF4-FFF2-40B4-BE49-F238E27FC236}">
                <a16:creationId xmlns:a16="http://schemas.microsoft.com/office/drawing/2014/main" id="{751658C4-E3CC-49D6-85C2-2B44D533D1C2}"/>
              </a:ext>
            </a:extLst>
          </p:cNvPr>
          <p:cNvSpPr/>
          <p:nvPr userDrawn="1"/>
        </p:nvSpPr>
        <p:spPr>
          <a:xfrm>
            <a:off x="0" y="0"/>
            <a:ext cx="18288000" cy="10288588"/>
          </a:xfrm>
          <a:prstGeom prst="rect">
            <a:avLst/>
          </a:prstGeom>
          <a:gradFill flip="none" rotWithShape="1">
            <a:gsLst>
              <a:gs pos="5000">
                <a:schemeClr val="accent1"/>
              </a:gs>
              <a:gs pos="51000">
                <a:schemeClr val="accent5"/>
              </a:gs>
              <a:gs pos="95000">
                <a:schemeClr val="accent4"/>
              </a:gs>
            </a:gsLst>
            <a:lin ang="3000000" scaled="0"/>
            <a:tileRect/>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Freeform 5">
            <a:extLst>
              <a:ext uri="{FF2B5EF4-FFF2-40B4-BE49-F238E27FC236}">
                <a16:creationId xmlns:a16="http://schemas.microsoft.com/office/drawing/2014/main" id="{3B36E04E-4CEA-46D5-B2E9-43194E25FB60}"/>
              </a:ext>
            </a:extLst>
          </p:cNvPr>
          <p:cNvSpPr>
            <a:spLocks/>
          </p:cNvSpPr>
          <p:nvPr userDrawn="1"/>
        </p:nvSpPr>
        <p:spPr bwMode="auto">
          <a:xfrm rot="4500000">
            <a:off x="-2090494" y="-7266088"/>
            <a:ext cx="23177726" cy="19251561"/>
          </a:xfrm>
          <a:custGeom>
            <a:avLst/>
            <a:gdLst>
              <a:gd name="T0" fmla="*/ 0 w 6600"/>
              <a:gd name="T1" fmla="*/ 5482 h 5482"/>
              <a:gd name="T2" fmla="*/ 3050 w 6600"/>
              <a:gd name="T3" fmla="*/ 145 h 5482"/>
              <a:gd name="T4" fmla="*/ 3060 w 6600"/>
              <a:gd name="T5" fmla="*/ 128 h 5482"/>
              <a:gd name="T6" fmla="*/ 3072 w 6600"/>
              <a:gd name="T7" fmla="*/ 112 h 5482"/>
              <a:gd name="T8" fmla="*/ 3085 w 6600"/>
              <a:gd name="T9" fmla="*/ 98 h 5482"/>
              <a:gd name="T10" fmla="*/ 3096 w 6600"/>
              <a:gd name="T11" fmla="*/ 83 h 5482"/>
              <a:gd name="T12" fmla="*/ 3111 w 6600"/>
              <a:gd name="T13" fmla="*/ 71 h 5482"/>
              <a:gd name="T14" fmla="*/ 3125 w 6600"/>
              <a:gd name="T15" fmla="*/ 59 h 5482"/>
              <a:gd name="T16" fmla="*/ 3140 w 6600"/>
              <a:gd name="T17" fmla="*/ 48 h 5482"/>
              <a:gd name="T18" fmla="*/ 3156 w 6600"/>
              <a:gd name="T19" fmla="*/ 37 h 5482"/>
              <a:gd name="T20" fmla="*/ 3171 w 6600"/>
              <a:gd name="T21" fmla="*/ 29 h 5482"/>
              <a:gd name="T22" fmla="*/ 3189 w 6600"/>
              <a:gd name="T23" fmla="*/ 22 h 5482"/>
              <a:gd name="T24" fmla="*/ 3206 w 6600"/>
              <a:gd name="T25" fmla="*/ 14 h 5482"/>
              <a:gd name="T26" fmla="*/ 3225 w 6600"/>
              <a:gd name="T27" fmla="*/ 10 h 5482"/>
              <a:gd name="T28" fmla="*/ 3242 w 6600"/>
              <a:gd name="T29" fmla="*/ 6 h 5482"/>
              <a:gd name="T30" fmla="*/ 3261 w 6600"/>
              <a:gd name="T31" fmla="*/ 3 h 5482"/>
              <a:gd name="T32" fmla="*/ 3281 w 6600"/>
              <a:gd name="T33" fmla="*/ 0 h 5482"/>
              <a:gd name="T34" fmla="*/ 3301 w 6600"/>
              <a:gd name="T35" fmla="*/ 0 h 5482"/>
              <a:gd name="T36" fmla="*/ 3320 w 6600"/>
              <a:gd name="T37" fmla="*/ 0 h 5482"/>
              <a:gd name="T38" fmla="*/ 3340 w 6600"/>
              <a:gd name="T39" fmla="*/ 3 h 5482"/>
              <a:gd name="T40" fmla="*/ 3359 w 6600"/>
              <a:gd name="T41" fmla="*/ 6 h 5482"/>
              <a:gd name="T42" fmla="*/ 3377 w 6600"/>
              <a:gd name="T43" fmla="*/ 10 h 5482"/>
              <a:gd name="T44" fmla="*/ 3395 w 6600"/>
              <a:gd name="T45" fmla="*/ 14 h 5482"/>
              <a:gd name="T46" fmla="*/ 3412 w 6600"/>
              <a:gd name="T47" fmla="*/ 22 h 5482"/>
              <a:gd name="T48" fmla="*/ 3429 w 6600"/>
              <a:gd name="T49" fmla="*/ 29 h 5482"/>
              <a:gd name="T50" fmla="*/ 3445 w 6600"/>
              <a:gd name="T51" fmla="*/ 37 h 5482"/>
              <a:gd name="T52" fmla="*/ 3461 w 6600"/>
              <a:gd name="T53" fmla="*/ 48 h 5482"/>
              <a:gd name="T54" fmla="*/ 3475 w 6600"/>
              <a:gd name="T55" fmla="*/ 59 h 5482"/>
              <a:gd name="T56" fmla="*/ 3490 w 6600"/>
              <a:gd name="T57" fmla="*/ 71 h 5482"/>
              <a:gd name="T58" fmla="*/ 3504 w 6600"/>
              <a:gd name="T59" fmla="*/ 83 h 5482"/>
              <a:gd name="T60" fmla="*/ 3517 w 6600"/>
              <a:gd name="T61" fmla="*/ 98 h 5482"/>
              <a:gd name="T62" fmla="*/ 3528 w 6600"/>
              <a:gd name="T63" fmla="*/ 112 h 5482"/>
              <a:gd name="T64" fmla="*/ 3540 w 6600"/>
              <a:gd name="T65" fmla="*/ 128 h 5482"/>
              <a:gd name="T66" fmla="*/ 3550 w 6600"/>
              <a:gd name="T67" fmla="*/ 145 h 5482"/>
              <a:gd name="T68" fmla="*/ 6600 w 6600"/>
              <a:gd name="T69" fmla="*/ 5482 h 5482"/>
              <a:gd name="T70" fmla="*/ 0 w 6600"/>
              <a:gd name="T71" fmla="*/ 5482 h 5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00" h="5482">
                <a:moveTo>
                  <a:pt x="0" y="5482"/>
                </a:moveTo>
                <a:lnTo>
                  <a:pt x="3050" y="145"/>
                </a:lnTo>
                <a:lnTo>
                  <a:pt x="3060" y="128"/>
                </a:lnTo>
                <a:lnTo>
                  <a:pt x="3072" y="112"/>
                </a:lnTo>
                <a:lnTo>
                  <a:pt x="3085" y="98"/>
                </a:lnTo>
                <a:lnTo>
                  <a:pt x="3096" y="83"/>
                </a:lnTo>
                <a:lnTo>
                  <a:pt x="3111" y="71"/>
                </a:lnTo>
                <a:lnTo>
                  <a:pt x="3125" y="59"/>
                </a:lnTo>
                <a:lnTo>
                  <a:pt x="3140" y="48"/>
                </a:lnTo>
                <a:lnTo>
                  <a:pt x="3156" y="37"/>
                </a:lnTo>
                <a:lnTo>
                  <a:pt x="3171" y="29"/>
                </a:lnTo>
                <a:lnTo>
                  <a:pt x="3189" y="22"/>
                </a:lnTo>
                <a:lnTo>
                  <a:pt x="3206" y="14"/>
                </a:lnTo>
                <a:lnTo>
                  <a:pt x="3225" y="10"/>
                </a:lnTo>
                <a:lnTo>
                  <a:pt x="3242" y="6"/>
                </a:lnTo>
                <a:lnTo>
                  <a:pt x="3261" y="3"/>
                </a:lnTo>
                <a:lnTo>
                  <a:pt x="3281" y="0"/>
                </a:lnTo>
                <a:lnTo>
                  <a:pt x="3301" y="0"/>
                </a:lnTo>
                <a:lnTo>
                  <a:pt x="3320" y="0"/>
                </a:lnTo>
                <a:lnTo>
                  <a:pt x="3340" y="3"/>
                </a:lnTo>
                <a:lnTo>
                  <a:pt x="3359" y="6"/>
                </a:lnTo>
                <a:lnTo>
                  <a:pt x="3377" y="10"/>
                </a:lnTo>
                <a:lnTo>
                  <a:pt x="3395" y="14"/>
                </a:lnTo>
                <a:lnTo>
                  <a:pt x="3412" y="22"/>
                </a:lnTo>
                <a:lnTo>
                  <a:pt x="3429" y="29"/>
                </a:lnTo>
                <a:lnTo>
                  <a:pt x="3445" y="37"/>
                </a:lnTo>
                <a:lnTo>
                  <a:pt x="3461" y="48"/>
                </a:lnTo>
                <a:lnTo>
                  <a:pt x="3475" y="59"/>
                </a:lnTo>
                <a:lnTo>
                  <a:pt x="3490" y="71"/>
                </a:lnTo>
                <a:lnTo>
                  <a:pt x="3504" y="83"/>
                </a:lnTo>
                <a:lnTo>
                  <a:pt x="3517" y="98"/>
                </a:lnTo>
                <a:lnTo>
                  <a:pt x="3528" y="112"/>
                </a:lnTo>
                <a:lnTo>
                  <a:pt x="3540" y="128"/>
                </a:lnTo>
                <a:lnTo>
                  <a:pt x="3550" y="145"/>
                </a:lnTo>
                <a:lnTo>
                  <a:pt x="6600" y="5482"/>
                </a:lnTo>
                <a:lnTo>
                  <a:pt x="0" y="5482"/>
                </a:lnTo>
                <a:close/>
              </a:path>
            </a:pathLst>
          </a:custGeom>
          <a:gradFill>
            <a:gsLst>
              <a:gs pos="56000">
                <a:schemeClr val="accent5">
                  <a:alpha val="0"/>
                </a:schemeClr>
              </a:gs>
              <a:gs pos="0">
                <a:schemeClr val="accent5"/>
              </a:gs>
            </a:gsLst>
            <a:lin ang="5400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1" name="Freeform 5">
            <a:extLst>
              <a:ext uri="{FF2B5EF4-FFF2-40B4-BE49-F238E27FC236}">
                <a16:creationId xmlns:a16="http://schemas.microsoft.com/office/drawing/2014/main" id="{33B4329D-89DF-4004-872E-48139FEC3116}"/>
              </a:ext>
            </a:extLst>
          </p:cNvPr>
          <p:cNvSpPr>
            <a:spLocks/>
          </p:cNvSpPr>
          <p:nvPr userDrawn="1"/>
        </p:nvSpPr>
        <p:spPr bwMode="auto">
          <a:xfrm rot="4500000">
            <a:off x="-2710279" y="225099"/>
            <a:ext cx="22058524" cy="18321945"/>
          </a:xfrm>
          <a:custGeom>
            <a:avLst/>
            <a:gdLst>
              <a:gd name="T0" fmla="*/ 0 w 6600"/>
              <a:gd name="T1" fmla="*/ 5482 h 5482"/>
              <a:gd name="T2" fmla="*/ 3050 w 6600"/>
              <a:gd name="T3" fmla="*/ 145 h 5482"/>
              <a:gd name="T4" fmla="*/ 3060 w 6600"/>
              <a:gd name="T5" fmla="*/ 128 h 5482"/>
              <a:gd name="T6" fmla="*/ 3072 w 6600"/>
              <a:gd name="T7" fmla="*/ 112 h 5482"/>
              <a:gd name="T8" fmla="*/ 3085 w 6600"/>
              <a:gd name="T9" fmla="*/ 98 h 5482"/>
              <a:gd name="T10" fmla="*/ 3096 w 6600"/>
              <a:gd name="T11" fmla="*/ 83 h 5482"/>
              <a:gd name="T12" fmla="*/ 3111 w 6600"/>
              <a:gd name="T13" fmla="*/ 71 h 5482"/>
              <a:gd name="T14" fmla="*/ 3125 w 6600"/>
              <a:gd name="T15" fmla="*/ 59 h 5482"/>
              <a:gd name="T16" fmla="*/ 3140 w 6600"/>
              <a:gd name="T17" fmla="*/ 48 h 5482"/>
              <a:gd name="T18" fmla="*/ 3156 w 6600"/>
              <a:gd name="T19" fmla="*/ 37 h 5482"/>
              <a:gd name="T20" fmla="*/ 3171 w 6600"/>
              <a:gd name="T21" fmla="*/ 29 h 5482"/>
              <a:gd name="T22" fmla="*/ 3189 w 6600"/>
              <a:gd name="T23" fmla="*/ 22 h 5482"/>
              <a:gd name="T24" fmla="*/ 3206 w 6600"/>
              <a:gd name="T25" fmla="*/ 14 h 5482"/>
              <a:gd name="T26" fmla="*/ 3225 w 6600"/>
              <a:gd name="T27" fmla="*/ 10 h 5482"/>
              <a:gd name="T28" fmla="*/ 3242 w 6600"/>
              <a:gd name="T29" fmla="*/ 6 h 5482"/>
              <a:gd name="T30" fmla="*/ 3261 w 6600"/>
              <a:gd name="T31" fmla="*/ 3 h 5482"/>
              <a:gd name="T32" fmla="*/ 3281 w 6600"/>
              <a:gd name="T33" fmla="*/ 0 h 5482"/>
              <a:gd name="T34" fmla="*/ 3301 w 6600"/>
              <a:gd name="T35" fmla="*/ 0 h 5482"/>
              <a:gd name="T36" fmla="*/ 3320 w 6600"/>
              <a:gd name="T37" fmla="*/ 0 h 5482"/>
              <a:gd name="T38" fmla="*/ 3340 w 6600"/>
              <a:gd name="T39" fmla="*/ 3 h 5482"/>
              <a:gd name="T40" fmla="*/ 3359 w 6600"/>
              <a:gd name="T41" fmla="*/ 6 h 5482"/>
              <a:gd name="T42" fmla="*/ 3377 w 6600"/>
              <a:gd name="T43" fmla="*/ 10 h 5482"/>
              <a:gd name="T44" fmla="*/ 3395 w 6600"/>
              <a:gd name="T45" fmla="*/ 14 h 5482"/>
              <a:gd name="T46" fmla="*/ 3412 w 6600"/>
              <a:gd name="T47" fmla="*/ 22 h 5482"/>
              <a:gd name="T48" fmla="*/ 3429 w 6600"/>
              <a:gd name="T49" fmla="*/ 29 h 5482"/>
              <a:gd name="T50" fmla="*/ 3445 w 6600"/>
              <a:gd name="T51" fmla="*/ 37 h 5482"/>
              <a:gd name="T52" fmla="*/ 3461 w 6600"/>
              <a:gd name="T53" fmla="*/ 48 h 5482"/>
              <a:gd name="T54" fmla="*/ 3475 w 6600"/>
              <a:gd name="T55" fmla="*/ 59 h 5482"/>
              <a:gd name="T56" fmla="*/ 3490 w 6600"/>
              <a:gd name="T57" fmla="*/ 71 h 5482"/>
              <a:gd name="T58" fmla="*/ 3504 w 6600"/>
              <a:gd name="T59" fmla="*/ 83 h 5482"/>
              <a:gd name="T60" fmla="*/ 3517 w 6600"/>
              <a:gd name="T61" fmla="*/ 98 h 5482"/>
              <a:gd name="T62" fmla="*/ 3528 w 6600"/>
              <a:gd name="T63" fmla="*/ 112 h 5482"/>
              <a:gd name="T64" fmla="*/ 3540 w 6600"/>
              <a:gd name="T65" fmla="*/ 128 h 5482"/>
              <a:gd name="T66" fmla="*/ 3550 w 6600"/>
              <a:gd name="T67" fmla="*/ 145 h 5482"/>
              <a:gd name="T68" fmla="*/ 6600 w 6600"/>
              <a:gd name="T69" fmla="*/ 5482 h 5482"/>
              <a:gd name="T70" fmla="*/ 0 w 6600"/>
              <a:gd name="T71" fmla="*/ 5482 h 5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00" h="5482">
                <a:moveTo>
                  <a:pt x="0" y="5482"/>
                </a:moveTo>
                <a:lnTo>
                  <a:pt x="3050" y="145"/>
                </a:lnTo>
                <a:lnTo>
                  <a:pt x="3060" y="128"/>
                </a:lnTo>
                <a:lnTo>
                  <a:pt x="3072" y="112"/>
                </a:lnTo>
                <a:lnTo>
                  <a:pt x="3085" y="98"/>
                </a:lnTo>
                <a:lnTo>
                  <a:pt x="3096" y="83"/>
                </a:lnTo>
                <a:lnTo>
                  <a:pt x="3111" y="71"/>
                </a:lnTo>
                <a:lnTo>
                  <a:pt x="3125" y="59"/>
                </a:lnTo>
                <a:lnTo>
                  <a:pt x="3140" y="48"/>
                </a:lnTo>
                <a:lnTo>
                  <a:pt x="3156" y="37"/>
                </a:lnTo>
                <a:lnTo>
                  <a:pt x="3171" y="29"/>
                </a:lnTo>
                <a:lnTo>
                  <a:pt x="3189" y="22"/>
                </a:lnTo>
                <a:lnTo>
                  <a:pt x="3206" y="14"/>
                </a:lnTo>
                <a:lnTo>
                  <a:pt x="3225" y="10"/>
                </a:lnTo>
                <a:lnTo>
                  <a:pt x="3242" y="6"/>
                </a:lnTo>
                <a:lnTo>
                  <a:pt x="3261" y="3"/>
                </a:lnTo>
                <a:lnTo>
                  <a:pt x="3281" y="0"/>
                </a:lnTo>
                <a:lnTo>
                  <a:pt x="3301" y="0"/>
                </a:lnTo>
                <a:lnTo>
                  <a:pt x="3320" y="0"/>
                </a:lnTo>
                <a:lnTo>
                  <a:pt x="3340" y="3"/>
                </a:lnTo>
                <a:lnTo>
                  <a:pt x="3359" y="6"/>
                </a:lnTo>
                <a:lnTo>
                  <a:pt x="3377" y="10"/>
                </a:lnTo>
                <a:lnTo>
                  <a:pt x="3395" y="14"/>
                </a:lnTo>
                <a:lnTo>
                  <a:pt x="3412" y="22"/>
                </a:lnTo>
                <a:lnTo>
                  <a:pt x="3429" y="29"/>
                </a:lnTo>
                <a:lnTo>
                  <a:pt x="3445" y="37"/>
                </a:lnTo>
                <a:lnTo>
                  <a:pt x="3461" y="48"/>
                </a:lnTo>
                <a:lnTo>
                  <a:pt x="3475" y="59"/>
                </a:lnTo>
                <a:lnTo>
                  <a:pt x="3490" y="71"/>
                </a:lnTo>
                <a:lnTo>
                  <a:pt x="3504" y="83"/>
                </a:lnTo>
                <a:lnTo>
                  <a:pt x="3517" y="98"/>
                </a:lnTo>
                <a:lnTo>
                  <a:pt x="3528" y="112"/>
                </a:lnTo>
                <a:lnTo>
                  <a:pt x="3540" y="128"/>
                </a:lnTo>
                <a:lnTo>
                  <a:pt x="3550" y="145"/>
                </a:lnTo>
                <a:lnTo>
                  <a:pt x="6600" y="5482"/>
                </a:lnTo>
                <a:lnTo>
                  <a:pt x="0" y="5482"/>
                </a:lnTo>
                <a:close/>
              </a:path>
            </a:pathLst>
          </a:custGeom>
          <a:gradFill>
            <a:gsLst>
              <a:gs pos="0">
                <a:schemeClr val="accent4"/>
              </a:gs>
              <a:gs pos="70000">
                <a:schemeClr val="accent4">
                  <a:alpha val="8000"/>
                </a:schemeClr>
              </a:gs>
            </a:gsLst>
            <a:lin ang="5400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2" name="Freeform 5">
            <a:extLst>
              <a:ext uri="{FF2B5EF4-FFF2-40B4-BE49-F238E27FC236}">
                <a16:creationId xmlns:a16="http://schemas.microsoft.com/office/drawing/2014/main" id="{77DDD77E-0DA3-4D45-81E9-B1019626182D}"/>
              </a:ext>
            </a:extLst>
          </p:cNvPr>
          <p:cNvSpPr>
            <a:spLocks/>
          </p:cNvSpPr>
          <p:nvPr userDrawn="1"/>
        </p:nvSpPr>
        <p:spPr bwMode="auto">
          <a:xfrm rot="4500000">
            <a:off x="-12729796" y="-3077699"/>
            <a:ext cx="22058524" cy="18321945"/>
          </a:xfrm>
          <a:custGeom>
            <a:avLst/>
            <a:gdLst>
              <a:gd name="T0" fmla="*/ 0 w 6600"/>
              <a:gd name="T1" fmla="*/ 5482 h 5482"/>
              <a:gd name="T2" fmla="*/ 3050 w 6600"/>
              <a:gd name="T3" fmla="*/ 145 h 5482"/>
              <a:gd name="T4" fmla="*/ 3060 w 6600"/>
              <a:gd name="T5" fmla="*/ 128 h 5482"/>
              <a:gd name="T6" fmla="*/ 3072 w 6600"/>
              <a:gd name="T7" fmla="*/ 112 h 5482"/>
              <a:gd name="T8" fmla="*/ 3085 w 6600"/>
              <a:gd name="T9" fmla="*/ 98 h 5482"/>
              <a:gd name="T10" fmla="*/ 3096 w 6600"/>
              <a:gd name="T11" fmla="*/ 83 h 5482"/>
              <a:gd name="T12" fmla="*/ 3111 w 6600"/>
              <a:gd name="T13" fmla="*/ 71 h 5482"/>
              <a:gd name="T14" fmla="*/ 3125 w 6600"/>
              <a:gd name="T15" fmla="*/ 59 h 5482"/>
              <a:gd name="T16" fmla="*/ 3140 w 6600"/>
              <a:gd name="T17" fmla="*/ 48 h 5482"/>
              <a:gd name="T18" fmla="*/ 3156 w 6600"/>
              <a:gd name="T19" fmla="*/ 37 h 5482"/>
              <a:gd name="T20" fmla="*/ 3171 w 6600"/>
              <a:gd name="T21" fmla="*/ 29 h 5482"/>
              <a:gd name="T22" fmla="*/ 3189 w 6600"/>
              <a:gd name="T23" fmla="*/ 22 h 5482"/>
              <a:gd name="T24" fmla="*/ 3206 w 6600"/>
              <a:gd name="T25" fmla="*/ 14 h 5482"/>
              <a:gd name="T26" fmla="*/ 3225 w 6600"/>
              <a:gd name="T27" fmla="*/ 10 h 5482"/>
              <a:gd name="T28" fmla="*/ 3242 w 6600"/>
              <a:gd name="T29" fmla="*/ 6 h 5482"/>
              <a:gd name="T30" fmla="*/ 3261 w 6600"/>
              <a:gd name="T31" fmla="*/ 3 h 5482"/>
              <a:gd name="T32" fmla="*/ 3281 w 6600"/>
              <a:gd name="T33" fmla="*/ 0 h 5482"/>
              <a:gd name="T34" fmla="*/ 3301 w 6600"/>
              <a:gd name="T35" fmla="*/ 0 h 5482"/>
              <a:gd name="T36" fmla="*/ 3320 w 6600"/>
              <a:gd name="T37" fmla="*/ 0 h 5482"/>
              <a:gd name="T38" fmla="*/ 3340 w 6600"/>
              <a:gd name="T39" fmla="*/ 3 h 5482"/>
              <a:gd name="T40" fmla="*/ 3359 w 6600"/>
              <a:gd name="T41" fmla="*/ 6 h 5482"/>
              <a:gd name="T42" fmla="*/ 3377 w 6600"/>
              <a:gd name="T43" fmla="*/ 10 h 5482"/>
              <a:gd name="T44" fmla="*/ 3395 w 6600"/>
              <a:gd name="T45" fmla="*/ 14 h 5482"/>
              <a:gd name="T46" fmla="*/ 3412 w 6600"/>
              <a:gd name="T47" fmla="*/ 22 h 5482"/>
              <a:gd name="T48" fmla="*/ 3429 w 6600"/>
              <a:gd name="T49" fmla="*/ 29 h 5482"/>
              <a:gd name="T50" fmla="*/ 3445 w 6600"/>
              <a:gd name="T51" fmla="*/ 37 h 5482"/>
              <a:gd name="T52" fmla="*/ 3461 w 6600"/>
              <a:gd name="T53" fmla="*/ 48 h 5482"/>
              <a:gd name="T54" fmla="*/ 3475 w 6600"/>
              <a:gd name="T55" fmla="*/ 59 h 5482"/>
              <a:gd name="T56" fmla="*/ 3490 w 6600"/>
              <a:gd name="T57" fmla="*/ 71 h 5482"/>
              <a:gd name="T58" fmla="*/ 3504 w 6600"/>
              <a:gd name="T59" fmla="*/ 83 h 5482"/>
              <a:gd name="T60" fmla="*/ 3517 w 6600"/>
              <a:gd name="T61" fmla="*/ 98 h 5482"/>
              <a:gd name="T62" fmla="*/ 3528 w 6600"/>
              <a:gd name="T63" fmla="*/ 112 h 5482"/>
              <a:gd name="T64" fmla="*/ 3540 w 6600"/>
              <a:gd name="T65" fmla="*/ 128 h 5482"/>
              <a:gd name="T66" fmla="*/ 3550 w 6600"/>
              <a:gd name="T67" fmla="*/ 145 h 5482"/>
              <a:gd name="T68" fmla="*/ 6600 w 6600"/>
              <a:gd name="T69" fmla="*/ 5482 h 5482"/>
              <a:gd name="T70" fmla="*/ 0 w 6600"/>
              <a:gd name="T71" fmla="*/ 5482 h 5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00" h="5482">
                <a:moveTo>
                  <a:pt x="0" y="5482"/>
                </a:moveTo>
                <a:lnTo>
                  <a:pt x="3050" y="145"/>
                </a:lnTo>
                <a:lnTo>
                  <a:pt x="3060" y="128"/>
                </a:lnTo>
                <a:lnTo>
                  <a:pt x="3072" y="112"/>
                </a:lnTo>
                <a:lnTo>
                  <a:pt x="3085" y="98"/>
                </a:lnTo>
                <a:lnTo>
                  <a:pt x="3096" y="83"/>
                </a:lnTo>
                <a:lnTo>
                  <a:pt x="3111" y="71"/>
                </a:lnTo>
                <a:lnTo>
                  <a:pt x="3125" y="59"/>
                </a:lnTo>
                <a:lnTo>
                  <a:pt x="3140" y="48"/>
                </a:lnTo>
                <a:lnTo>
                  <a:pt x="3156" y="37"/>
                </a:lnTo>
                <a:lnTo>
                  <a:pt x="3171" y="29"/>
                </a:lnTo>
                <a:lnTo>
                  <a:pt x="3189" y="22"/>
                </a:lnTo>
                <a:lnTo>
                  <a:pt x="3206" y="14"/>
                </a:lnTo>
                <a:lnTo>
                  <a:pt x="3225" y="10"/>
                </a:lnTo>
                <a:lnTo>
                  <a:pt x="3242" y="6"/>
                </a:lnTo>
                <a:lnTo>
                  <a:pt x="3261" y="3"/>
                </a:lnTo>
                <a:lnTo>
                  <a:pt x="3281" y="0"/>
                </a:lnTo>
                <a:lnTo>
                  <a:pt x="3301" y="0"/>
                </a:lnTo>
                <a:lnTo>
                  <a:pt x="3320" y="0"/>
                </a:lnTo>
                <a:lnTo>
                  <a:pt x="3340" y="3"/>
                </a:lnTo>
                <a:lnTo>
                  <a:pt x="3359" y="6"/>
                </a:lnTo>
                <a:lnTo>
                  <a:pt x="3377" y="10"/>
                </a:lnTo>
                <a:lnTo>
                  <a:pt x="3395" y="14"/>
                </a:lnTo>
                <a:lnTo>
                  <a:pt x="3412" y="22"/>
                </a:lnTo>
                <a:lnTo>
                  <a:pt x="3429" y="29"/>
                </a:lnTo>
                <a:lnTo>
                  <a:pt x="3445" y="37"/>
                </a:lnTo>
                <a:lnTo>
                  <a:pt x="3461" y="48"/>
                </a:lnTo>
                <a:lnTo>
                  <a:pt x="3475" y="59"/>
                </a:lnTo>
                <a:lnTo>
                  <a:pt x="3490" y="71"/>
                </a:lnTo>
                <a:lnTo>
                  <a:pt x="3504" y="83"/>
                </a:lnTo>
                <a:lnTo>
                  <a:pt x="3517" y="98"/>
                </a:lnTo>
                <a:lnTo>
                  <a:pt x="3528" y="112"/>
                </a:lnTo>
                <a:lnTo>
                  <a:pt x="3540" y="128"/>
                </a:lnTo>
                <a:lnTo>
                  <a:pt x="3550" y="145"/>
                </a:lnTo>
                <a:lnTo>
                  <a:pt x="6600" y="5482"/>
                </a:lnTo>
                <a:lnTo>
                  <a:pt x="0" y="5482"/>
                </a:lnTo>
                <a:close/>
              </a:path>
            </a:pathLst>
          </a:custGeom>
          <a:gradFill>
            <a:gsLst>
              <a:gs pos="64000">
                <a:schemeClr val="accent1">
                  <a:alpha val="19000"/>
                </a:schemeClr>
              </a:gs>
              <a:gs pos="0">
                <a:schemeClr val="accent1"/>
              </a:gs>
            </a:gsLst>
            <a:lin ang="5400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3" name="Полилиния 7">
            <a:extLst>
              <a:ext uri="{FF2B5EF4-FFF2-40B4-BE49-F238E27FC236}">
                <a16:creationId xmlns:a16="http://schemas.microsoft.com/office/drawing/2014/main" id="{DD4501FD-2E29-4E15-906A-F41829148E10}"/>
              </a:ext>
            </a:extLst>
          </p:cNvPr>
          <p:cNvSpPr/>
          <p:nvPr userDrawn="1"/>
        </p:nvSpPr>
        <p:spPr>
          <a:xfrm>
            <a:off x="-23368000" y="-15646402"/>
            <a:ext cx="65024000" cy="41581392"/>
          </a:xfrm>
          <a:custGeom>
            <a:avLst/>
            <a:gdLst>
              <a:gd name="connsiteX0" fmla="*/ 23368001 w 65024000"/>
              <a:gd name="connsiteY0" fmla="*/ 15646402 h 41581392"/>
              <a:gd name="connsiteX1" fmla="*/ 23368001 w 65024000"/>
              <a:gd name="connsiteY1" fmla="*/ 25934985 h 41581392"/>
              <a:gd name="connsiteX2" fmla="*/ 41656000 w 65024000"/>
              <a:gd name="connsiteY2" fmla="*/ 25934985 h 41581392"/>
              <a:gd name="connsiteX3" fmla="*/ 41656000 w 65024000"/>
              <a:gd name="connsiteY3" fmla="*/ 15646402 h 41581392"/>
              <a:gd name="connsiteX4" fmla="*/ 0 w 65024000"/>
              <a:gd name="connsiteY4" fmla="*/ 0 h 41581392"/>
              <a:gd name="connsiteX5" fmla="*/ 65024000 w 65024000"/>
              <a:gd name="connsiteY5" fmla="*/ 0 h 41581392"/>
              <a:gd name="connsiteX6" fmla="*/ 65024000 w 65024000"/>
              <a:gd name="connsiteY6" fmla="*/ 41581392 h 41581392"/>
              <a:gd name="connsiteX7" fmla="*/ 0 w 65024000"/>
              <a:gd name="connsiteY7" fmla="*/ 41581392 h 4158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024000" h="41581392">
                <a:moveTo>
                  <a:pt x="23368001" y="15646402"/>
                </a:moveTo>
                <a:lnTo>
                  <a:pt x="23368001" y="25934985"/>
                </a:lnTo>
                <a:lnTo>
                  <a:pt x="41656000" y="25934985"/>
                </a:lnTo>
                <a:lnTo>
                  <a:pt x="41656000" y="15646402"/>
                </a:lnTo>
                <a:close/>
                <a:moveTo>
                  <a:pt x="0" y="0"/>
                </a:moveTo>
                <a:lnTo>
                  <a:pt x="65024000" y="0"/>
                </a:lnTo>
                <a:lnTo>
                  <a:pt x="65024000" y="41581392"/>
                </a:lnTo>
                <a:lnTo>
                  <a:pt x="0" y="41581392"/>
                </a:lnTo>
                <a:close/>
              </a:path>
            </a:pathLst>
          </a:cu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4" name="Рисунок 2"/>
          <p:cNvSpPr>
            <a:spLocks noGrp="1"/>
          </p:cNvSpPr>
          <p:nvPr>
            <p:ph type="pic" sz="quarter" idx="12"/>
          </p:nvPr>
        </p:nvSpPr>
        <p:spPr>
          <a:xfrm>
            <a:off x="1519409" y="1487049"/>
            <a:ext cx="7314492" cy="7314490"/>
          </a:xfrm>
          <a:custGeom>
            <a:avLst/>
            <a:gdLst>
              <a:gd name="connsiteX0" fmla="*/ 4234 w 5219"/>
              <a:gd name="connsiteY0" fmla="*/ 4234 w 5219"/>
              <a:gd name="connsiteX1" fmla="*/ 4234 w 5219"/>
              <a:gd name="connsiteY1" fmla="*/ 4234 w 5219"/>
              <a:gd name="connsiteX2" fmla="*/ 4234 w 5219"/>
              <a:gd name="connsiteY2" fmla="*/ 4234 w 5219"/>
              <a:gd name="connsiteX3" fmla="*/ 4234 w 5219"/>
              <a:gd name="connsiteY3" fmla="*/ 4234 w 5219"/>
              <a:gd name="connsiteX4" fmla="*/ 4234 w 5219"/>
              <a:gd name="connsiteY4" fmla="*/ 4234 w 5219"/>
              <a:gd name="connsiteX5" fmla="*/ 4234 w 5219"/>
              <a:gd name="connsiteY5" fmla="*/ 4234 w 5219"/>
              <a:gd name="connsiteX6" fmla="*/ 4234 w 5219"/>
              <a:gd name="connsiteY6" fmla="*/ 4234 w 5219"/>
              <a:gd name="connsiteX7" fmla="*/ 4234 w 5219"/>
              <a:gd name="connsiteY7" fmla="*/ 4234 w 5219"/>
              <a:gd name="connsiteX8" fmla="*/ 4234 w 5219"/>
              <a:gd name="connsiteY8" fmla="*/ 4234 w 5219"/>
              <a:gd name="connsiteX9" fmla="*/ 4234 w 5219"/>
              <a:gd name="connsiteY9" fmla="*/ 4234 w 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702" h="7289702">
                <a:moveTo>
                  <a:pt x="3637074" y="0"/>
                </a:moveTo>
                <a:cubicBezTo>
                  <a:pt x="4057596" y="0"/>
                  <a:pt x="4478118" y="160423"/>
                  <a:pt x="4798965" y="481271"/>
                </a:cubicBezTo>
                <a:lnTo>
                  <a:pt x="6808431" y="2490737"/>
                </a:lnTo>
                <a:cubicBezTo>
                  <a:pt x="7450126" y="3132432"/>
                  <a:pt x="7450126" y="4172825"/>
                  <a:pt x="6808431" y="4814520"/>
                </a:cubicBezTo>
                <a:lnTo>
                  <a:pt x="4814520" y="6808431"/>
                </a:lnTo>
                <a:cubicBezTo>
                  <a:pt x="4172825" y="7450126"/>
                  <a:pt x="3132432" y="7450126"/>
                  <a:pt x="2490737" y="6808431"/>
                </a:cubicBezTo>
                <a:lnTo>
                  <a:pt x="481271" y="4798965"/>
                </a:lnTo>
                <a:cubicBezTo>
                  <a:pt x="-160424" y="4157270"/>
                  <a:pt x="-160424" y="3116877"/>
                  <a:pt x="481271" y="2475182"/>
                </a:cubicBezTo>
                <a:lnTo>
                  <a:pt x="2475182" y="481271"/>
                </a:lnTo>
                <a:cubicBezTo>
                  <a:pt x="2796029" y="160423"/>
                  <a:pt x="3216552" y="0"/>
                  <a:pt x="3637074" y="0"/>
                </a:cubicBezTo>
                <a:close/>
              </a:path>
            </a:pathLst>
          </a:custGeom>
          <a:solidFill>
            <a:srgbClr val="E6E6E6"/>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62409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Portfolio 38">
    <p:spTree>
      <p:nvGrpSpPr>
        <p:cNvPr id="1" name=""/>
        <p:cNvGrpSpPr/>
        <p:nvPr/>
      </p:nvGrpSpPr>
      <p:grpSpPr>
        <a:xfrm>
          <a:off x="0" y="0"/>
          <a:ext cx="0" cy="0"/>
          <a:chOff x="0" y="0"/>
          <a:chExt cx="0" cy="0"/>
        </a:xfrm>
      </p:grpSpPr>
      <p:sp>
        <p:nvSpPr>
          <p:cNvPr id="8" name="Рисунок 5">
            <a:extLst>
              <a:ext uri="{FF2B5EF4-FFF2-40B4-BE49-F238E27FC236}">
                <a16:creationId xmlns:a16="http://schemas.microsoft.com/office/drawing/2014/main" id="{2E47081E-E6ED-43A0-9FE6-75BF57318710}"/>
              </a:ext>
            </a:extLst>
          </p:cNvPr>
          <p:cNvSpPr>
            <a:spLocks noGrp="1"/>
          </p:cNvSpPr>
          <p:nvPr>
            <p:ph type="pic" sz="quarter" idx="14"/>
          </p:nvPr>
        </p:nvSpPr>
        <p:spPr>
          <a:xfrm>
            <a:off x="9966319" y="1654456"/>
            <a:ext cx="5999868" cy="6002007"/>
          </a:xfrm>
          <a:custGeom>
            <a:avLst/>
            <a:gdLst>
              <a:gd name="connsiteX0" fmla="*/ 4255708 w 4827374"/>
              <a:gd name="connsiteY0" fmla="*/ 0 h 4829095"/>
              <a:gd name="connsiteX1" fmla="*/ 4827374 w 4827374"/>
              <a:gd name="connsiteY1" fmla="*/ 4257695 h 4829095"/>
              <a:gd name="connsiteX2" fmla="*/ 571667 w 4827374"/>
              <a:gd name="connsiteY2" fmla="*/ 4829095 h 4829095"/>
              <a:gd name="connsiteX3" fmla="*/ 0 w 4827374"/>
              <a:gd name="connsiteY3" fmla="*/ 571400 h 4829095"/>
            </a:gdLst>
            <a:ahLst/>
            <a:cxnLst>
              <a:cxn ang="0">
                <a:pos x="connsiteX0" y="connsiteY0"/>
              </a:cxn>
              <a:cxn ang="0">
                <a:pos x="connsiteX1" y="connsiteY1"/>
              </a:cxn>
              <a:cxn ang="0">
                <a:pos x="connsiteX2" y="connsiteY2"/>
              </a:cxn>
              <a:cxn ang="0">
                <a:pos x="connsiteX3" y="connsiteY3"/>
              </a:cxn>
            </a:cxnLst>
            <a:rect l="l" t="t" r="r" b="b"/>
            <a:pathLst>
              <a:path w="4827374" h="4829095">
                <a:moveTo>
                  <a:pt x="4255708" y="0"/>
                </a:moveTo>
                <a:lnTo>
                  <a:pt x="4827374" y="4257695"/>
                </a:lnTo>
                <a:lnTo>
                  <a:pt x="571667" y="4829095"/>
                </a:lnTo>
                <a:lnTo>
                  <a:pt x="0" y="57140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Tree>
    <p:extLst>
      <p:ext uri="{BB962C8B-B14F-4D97-AF65-F5344CB8AC3E}">
        <p14:creationId xmlns:p14="http://schemas.microsoft.com/office/powerpoint/2010/main" val="1799773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Set of brush stroke 19">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0" y="0"/>
            <a:ext cx="10854813" cy="10288588"/>
          </a:xfrm>
          <a:custGeom>
            <a:avLst/>
            <a:gdLst>
              <a:gd name="T0" fmla="*/ 4234 w 5219"/>
              <a:gd name="T1" fmla="*/ 4234 w 5219"/>
              <a:gd name="T2" fmla="*/ 4234 w 5219"/>
              <a:gd name="T3" fmla="*/ 4234 w 5219"/>
              <a:gd name="T4" fmla="*/ 4234 w 5219"/>
              <a:gd name="T5" fmla="*/ 4234 w 5219"/>
              <a:gd name="T6" fmla="*/ 4234 w 5219"/>
              <a:gd name="T7" fmla="*/ 4234 w 5219"/>
              <a:gd name="T8" fmla="*/ 4234 w 5219"/>
              <a:gd name="T9" fmla="*/ 4234 w 5219"/>
              <a:gd name="T10" fmla="*/ 4234 w 5219"/>
              <a:gd name="T11" fmla="*/ 4234 w 5219"/>
              <a:gd name="T12" fmla="*/ 4234 w 5219"/>
              <a:gd name="T13" fmla="*/ 4234 w 5219"/>
              <a:gd name="T14" fmla="*/ 4234 w 5219"/>
              <a:gd name="T15" fmla="*/ 4234 w 5219"/>
              <a:gd name="T16" fmla="*/ 4234 w 5219"/>
              <a:gd name="T17" fmla="*/ 4234 w 5219"/>
              <a:gd name="T18" fmla="*/ 4234 w 5219"/>
              <a:gd name="T19" fmla="*/ 4234 w 5219"/>
              <a:gd name="T20" fmla="*/ 4234 w 5219"/>
              <a:gd name="T21" fmla="*/ 4234 w 5219"/>
              <a:gd name="T22" fmla="*/ 4234 w 5219"/>
              <a:gd name="T23" fmla="*/ 4234 w 5219"/>
              <a:gd name="T24" fmla="*/ 4234 w 5219"/>
              <a:gd name="T25" fmla="*/ 4234 w 5219"/>
              <a:gd name="T26" fmla="*/ 4234 w 5219"/>
              <a:gd name="T27" fmla="*/ 4234 w 5219"/>
              <a:gd name="T28" fmla="*/ 4234 w 5219"/>
              <a:gd name="T29" fmla="*/ 4234 w 5219"/>
              <a:gd name="T30" fmla="*/ 4234 w 5219"/>
              <a:gd name="T31" fmla="*/ 4234 w 5219"/>
              <a:gd name="T32" fmla="*/ 4234 w 5219"/>
              <a:gd name="T33" fmla="*/ 4234 w 5219"/>
              <a:gd name="T34" fmla="*/ 4234 w 5219"/>
              <a:gd name="T35" fmla="*/ 4234 w 5219"/>
              <a:gd name="T36" fmla="*/ 4234 w 5219"/>
              <a:gd name="T37" fmla="*/ 4234 w 5219"/>
              <a:gd name="T38" fmla="*/ 4234 w 5219"/>
              <a:gd name="T39" fmla="*/ 4234 w 5219"/>
              <a:gd name="T40" fmla="*/ 4234 w 5219"/>
              <a:gd name="T41" fmla="*/ 4234 w 5219"/>
              <a:gd name="T42" fmla="*/ 4234 w 5219"/>
              <a:gd name="T43" fmla="*/ 4234 w 5219"/>
              <a:gd name="T44" fmla="*/ 4234 w 5219"/>
              <a:gd name="T45" fmla="*/ 4234 w 5219"/>
              <a:gd name="T46" fmla="*/ 4234 w 5219"/>
              <a:gd name="T47" fmla="*/ 4234 w 5219"/>
              <a:gd name="T48" fmla="*/ 4234 w 5219"/>
              <a:gd name="T49" fmla="*/ 4234 w 5219"/>
              <a:gd name="T50" fmla="*/ 4234 w 5219"/>
              <a:gd name="T51" fmla="*/ 4234 w 5219"/>
              <a:gd name="T52" fmla="*/ 4234 w 5219"/>
              <a:gd name="T53" fmla="*/ 4234 w 5219"/>
              <a:gd name="T54" fmla="*/ 4234 w 5219"/>
              <a:gd name="T55" fmla="*/ 4234 w 5219"/>
              <a:gd name="T56" fmla="*/ 4234 w 5219"/>
              <a:gd name="T57" fmla="*/ 4234 w 5219"/>
              <a:gd name="T58" fmla="*/ 4234 w 5219"/>
              <a:gd name="T59" fmla="*/ 4234 w 5219"/>
              <a:gd name="T60" fmla="*/ 4234 w 5219"/>
              <a:gd name="T61" fmla="*/ 4234 w 5219"/>
              <a:gd name="T62" fmla="*/ 4234 w 5219"/>
              <a:gd name="T63" fmla="*/ 4234 w 5219"/>
              <a:gd name="T64" fmla="*/ 4234 w 5219"/>
              <a:gd name="T65" fmla="*/ 4234 w 5219"/>
              <a:gd name="T66" fmla="*/ 4234 w 5219"/>
              <a:gd name="T67" fmla="*/ 4234 w 5219"/>
              <a:gd name="T68" fmla="*/ 4234 w 5219"/>
              <a:gd name="T69" fmla="*/ 4234 w 5219"/>
              <a:gd name="T70" fmla="*/ 4234 w 5219"/>
              <a:gd name="T71" fmla="*/ 4234 w 5219"/>
              <a:gd name="T72" fmla="*/ 4234 w 5219"/>
              <a:gd name="T73" fmla="*/ 4234 w 5219"/>
              <a:gd name="T74" fmla="*/ 4234 w 5219"/>
              <a:gd name="T75" fmla="*/ 4234 w 5219"/>
              <a:gd name="T76" fmla="*/ 4234 w 5219"/>
              <a:gd name="T77" fmla="*/ 4234 w 5219"/>
              <a:gd name="T78" fmla="*/ 4234 w 5219"/>
              <a:gd name="T79" fmla="*/ 4234 w 5219"/>
              <a:gd name="T80" fmla="*/ 4234 w 5219"/>
              <a:gd name="T81" fmla="*/ 4234 w 5219"/>
              <a:gd name="T82" fmla="*/ 4234 w 5219"/>
              <a:gd name="T83" fmla="*/ 4234 w 5219"/>
              <a:gd name="T84" fmla="*/ 4234 w 5219"/>
              <a:gd name="T85" fmla="*/ 4234 w 5219"/>
              <a:gd name="T86" fmla="*/ 4234 w 5219"/>
              <a:gd name="T87" fmla="*/ 4234 w 5219"/>
              <a:gd name="T88" fmla="*/ 4234 w 5219"/>
              <a:gd name="T89" fmla="*/ 4234 w 5219"/>
              <a:gd name="T90" fmla="*/ 4234 w 5219"/>
              <a:gd name="T91" fmla="*/ 4234 w 5219"/>
              <a:gd name="T92" fmla="*/ 4234 w 5219"/>
              <a:gd name="T93" fmla="*/ 4234 w 5219"/>
              <a:gd name="T94" fmla="*/ 4234 w 5219"/>
              <a:gd name="T95" fmla="*/ 4234 w 5219"/>
              <a:gd name="T96" fmla="*/ 4234 w 5219"/>
              <a:gd name="T97" fmla="*/ 4234 w 5219"/>
              <a:gd name="T98" fmla="*/ 4234 w 5219"/>
              <a:gd name="T99" fmla="*/ 4234 w 5219"/>
              <a:gd name="T100" fmla="*/ 4234 w 5219"/>
              <a:gd name="T101" fmla="*/ 4234 w 5219"/>
              <a:gd name="T102" fmla="*/ 4234 w 5219"/>
              <a:gd name="T103" fmla="*/ 4234 w 5219"/>
              <a:gd name="T104" fmla="*/ 4234 w 5219"/>
              <a:gd name="T105" fmla="*/ 4234 w 5219"/>
              <a:gd name="T106" fmla="*/ 4234 w 5219"/>
              <a:gd name="T107" fmla="*/ 4234 w 5219"/>
              <a:gd name="T108" fmla="*/ 4234 w 5219"/>
              <a:gd name="T109" fmla="*/ 4234 w 5219"/>
              <a:gd name="T110" fmla="*/ 4234 w 5219"/>
              <a:gd name="T111" fmla="*/ 4234 w 5219"/>
              <a:gd name="T112" fmla="*/ 4234 w 5219"/>
              <a:gd name="T113" fmla="*/ 4234 w 5219"/>
              <a:gd name="T114" fmla="*/ 4234 w 5219"/>
              <a:gd name="T115" fmla="*/ 4234 w 5219"/>
              <a:gd name="T116" fmla="*/ 4234 w 5219"/>
              <a:gd name="T117" fmla="*/ 4234 w 5219"/>
              <a:gd name="T118" fmla="*/ 4234 w 5219"/>
              <a:gd name="T119" fmla="*/ 4234 w 5219"/>
              <a:gd name="T120" fmla="*/ 4234 w 5219"/>
              <a:gd name="T121" fmla="*/ 4234 w 5219"/>
              <a:gd name="T122" fmla="*/ 4234 w 5219"/>
              <a:gd name="T123" fmla="*/ 4234 w 5219"/>
              <a:gd name="T124" fmla="*/ 4234 w 5219"/>
              <a:gd name="T125" fmla="*/ 4234 w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131" h="4520">
                <a:moveTo>
                  <a:pt x="3991" y="4520"/>
                </a:moveTo>
                <a:lnTo>
                  <a:pt x="3196" y="4520"/>
                </a:lnTo>
                <a:lnTo>
                  <a:pt x="3207" y="4508"/>
                </a:lnTo>
                <a:lnTo>
                  <a:pt x="3220" y="4496"/>
                </a:lnTo>
                <a:lnTo>
                  <a:pt x="3231" y="4483"/>
                </a:lnTo>
                <a:lnTo>
                  <a:pt x="3243" y="4471"/>
                </a:lnTo>
                <a:lnTo>
                  <a:pt x="3248" y="4465"/>
                </a:lnTo>
                <a:lnTo>
                  <a:pt x="3254" y="4461"/>
                </a:lnTo>
                <a:lnTo>
                  <a:pt x="3257" y="4460"/>
                </a:lnTo>
                <a:lnTo>
                  <a:pt x="3261" y="4459"/>
                </a:lnTo>
                <a:lnTo>
                  <a:pt x="3266" y="4460"/>
                </a:lnTo>
                <a:lnTo>
                  <a:pt x="3270" y="4462"/>
                </a:lnTo>
                <a:lnTo>
                  <a:pt x="3269" y="4457"/>
                </a:lnTo>
                <a:lnTo>
                  <a:pt x="3269" y="4453"/>
                </a:lnTo>
                <a:lnTo>
                  <a:pt x="3270" y="4449"/>
                </a:lnTo>
                <a:lnTo>
                  <a:pt x="3271" y="4445"/>
                </a:lnTo>
                <a:lnTo>
                  <a:pt x="3276" y="4438"/>
                </a:lnTo>
                <a:lnTo>
                  <a:pt x="3282" y="4431"/>
                </a:lnTo>
                <a:lnTo>
                  <a:pt x="3287" y="4424"/>
                </a:lnTo>
                <a:lnTo>
                  <a:pt x="3291" y="4418"/>
                </a:lnTo>
                <a:lnTo>
                  <a:pt x="3296" y="4412"/>
                </a:lnTo>
                <a:lnTo>
                  <a:pt x="3302" y="4407"/>
                </a:lnTo>
                <a:lnTo>
                  <a:pt x="3294" y="4413"/>
                </a:lnTo>
                <a:lnTo>
                  <a:pt x="3287" y="4419"/>
                </a:lnTo>
                <a:lnTo>
                  <a:pt x="3279" y="4424"/>
                </a:lnTo>
                <a:lnTo>
                  <a:pt x="3270" y="4427"/>
                </a:lnTo>
                <a:lnTo>
                  <a:pt x="3259" y="4432"/>
                </a:lnTo>
                <a:lnTo>
                  <a:pt x="3248" y="4438"/>
                </a:lnTo>
                <a:lnTo>
                  <a:pt x="3248" y="4438"/>
                </a:lnTo>
                <a:lnTo>
                  <a:pt x="3238" y="4447"/>
                </a:lnTo>
                <a:lnTo>
                  <a:pt x="3228" y="4454"/>
                </a:lnTo>
                <a:lnTo>
                  <a:pt x="3222" y="4457"/>
                </a:lnTo>
                <a:lnTo>
                  <a:pt x="3215" y="4459"/>
                </a:lnTo>
                <a:lnTo>
                  <a:pt x="3208" y="4459"/>
                </a:lnTo>
                <a:lnTo>
                  <a:pt x="3201" y="4459"/>
                </a:lnTo>
                <a:lnTo>
                  <a:pt x="3198" y="4459"/>
                </a:lnTo>
                <a:lnTo>
                  <a:pt x="3196" y="4459"/>
                </a:lnTo>
                <a:lnTo>
                  <a:pt x="3194" y="4461"/>
                </a:lnTo>
                <a:lnTo>
                  <a:pt x="3193" y="4462"/>
                </a:lnTo>
                <a:lnTo>
                  <a:pt x="3191" y="4466"/>
                </a:lnTo>
                <a:lnTo>
                  <a:pt x="3189" y="4471"/>
                </a:lnTo>
                <a:lnTo>
                  <a:pt x="3188" y="4475"/>
                </a:lnTo>
                <a:lnTo>
                  <a:pt x="3185" y="4479"/>
                </a:lnTo>
                <a:lnTo>
                  <a:pt x="3182" y="4482"/>
                </a:lnTo>
                <a:lnTo>
                  <a:pt x="3179" y="4484"/>
                </a:lnTo>
                <a:lnTo>
                  <a:pt x="3172" y="4488"/>
                </a:lnTo>
                <a:lnTo>
                  <a:pt x="3163" y="4494"/>
                </a:lnTo>
                <a:lnTo>
                  <a:pt x="3161" y="4495"/>
                </a:lnTo>
                <a:lnTo>
                  <a:pt x="3159" y="4496"/>
                </a:lnTo>
                <a:lnTo>
                  <a:pt x="3145" y="4509"/>
                </a:lnTo>
                <a:lnTo>
                  <a:pt x="3130" y="4520"/>
                </a:lnTo>
                <a:lnTo>
                  <a:pt x="3102" y="4520"/>
                </a:lnTo>
                <a:lnTo>
                  <a:pt x="3115" y="4509"/>
                </a:lnTo>
                <a:lnTo>
                  <a:pt x="3129" y="4499"/>
                </a:lnTo>
                <a:lnTo>
                  <a:pt x="3142" y="4488"/>
                </a:lnTo>
                <a:lnTo>
                  <a:pt x="3155" y="4478"/>
                </a:lnTo>
                <a:lnTo>
                  <a:pt x="3156" y="4474"/>
                </a:lnTo>
                <a:lnTo>
                  <a:pt x="3158" y="4472"/>
                </a:lnTo>
                <a:lnTo>
                  <a:pt x="3161" y="4470"/>
                </a:lnTo>
                <a:lnTo>
                  <a:pt x="3165" y="4469"/>
                </a:lnTo>
                <a:lnTo>
                  <a:pt x="3173" y="4461"/>
                </a:lnTo>
                <a:lnTo>
                  <a:pt x="3180" y="4453"/>
                </a:lnTo>
                <a:lnTo>
                  <a:pt x="3187" y="4444"/>
                </a:lnTo>
                <a:lnTo>
                  <a:pt x="3195" y="4435"/>
                </a:lnTo>
                <a:lnTo>
                  <a:pt x="3196" y="4430"/>
                </a:lnTo>
                <a:lnTo>
                  <a:pt x="3199" y="4427"/>
                </a:lnTo>
                <a:lnTo>
                  <a:pt x="3203" y="4425"/>
                </a:lnTo>
                <a:lnTo>
                  <a:pt x="3208" y="4424"/>
                </a:lnTo>
                <a:lnTo>
                  <a:pt x="3209" y="4424"/>
                </a:lnTo>
                <a:lnTo>
                  <a:pt x="3210" y="4425"/>
                </a:lnTo>
                <a:lnTo>
                  <a:pt x="3211" y="4424"/>
                </a:lnTo>
                <a:lnTo>
                  <a:pt x="3212" y="4423"/>
                </a:lnTo>
                <a:lnTo>
                  <a:pt x="3212" y="4420"/>
                </a:lnTo>
                <a:lnTo>
                  <a:pt x="3211" y="4417"/>
                </a:lnTo>
                <a:lnTo>
                  <a:pt x="3213" y="4412"/>
                </a:lnTo>
                <a:lnTo>
                  <a:pt x="3216" y="4408"/>
                </a:lnTo>
                <a:lnTo>
                  <a:pt x="3219" y="4406"/>
                </a:lnTo>
                <a:lnTo>
                  <a:pt x="3221" y="4405"/>
                </a:lnTo>
                <a:lnTo>
                  <a:pt x="3223" y="4404"/>
                </a:lnTo>
                <a:lnTo>
                  <a:pt x="3225" y="4404"/>
                </a:lnTo>
                <a:lnTo>
                  <a:pt x="3228" y="4397"/>
                </a:lnTo>
                <a:lnTo>
                  <a:pt x="3232" y="4392"/>
                </a:lnTo>
                <a:lnTo>
                  <a:pt x="3236" y="4387"/>
                </a:lnTo>
                <a:lnTo>
                  <a:pt x="3241" y="4384"/>
                </a:lnTo>
                <a:lnTo>
                  <a:pt x="3232" y="4387"/>
                </a:lnTo>
                <a:lnTo>
                  <a:pt x="3223" y="4388"/>
                </a:lnTo>
                <a:lnTo>
                  <a:pt x="3222" y="4388"/>
                </a:lnTo>
                <a:lnTo>
                  <a:pt x="3221" y="4388"/>
                </a:lnTo>
                <a:lnTo>
                  <a:pt x="3219" y="4395"/>
                </a:lnTo>
                <a:lnTo>
                  <a:pt x="3215" y="4402"/>
                </a:lnTo>
                <a:lnTo>
                  <a:pt x="3211" y="4407"/>
                </a:lnTo>
                <a:lnTo>
                  <a:pt x="3206" y="4411"/>
                </a:lnTo>
                <a:lnTo>
                  <a:pt x="3194" y="4419"/>
                </a:lnTo>
                <a:lnTo>
                  <a:pt x="3181" y="4426"/>
                </a:lnTo>
                <a:lnTo>
                  <a:pt x="3174" y="4427"/>
                </a:lnTo>
                <a:lnTo>
                  <a:pt x="3167" y="4430"/>
                </a:lnTo>
                <a:lnTo>
                  <a:pt x="3161" y="4432"/>
                </a:lnTo>
                <a:lnTo>
                  <a:pt x="3155" y="4436"/>
                </a:lnTo>
                <a:lnTo>
                  <a:pt x="3145" y="4445"/>
                </a:lnTo>
                <a:lnTo>
                  <a:pt x="3135" y="4454"/>
                </a:lnTo>
                <a:lnTo>
                  <a:pt x="3130" y="4459"/>
                </a:lnTo>
                <a:lnTo>
                  <a:pt x="3123" y="4462"/>
                </a:lnTo>
                <a:lnTo>
                  <a:pt x="3117" y="4465"/>
                </a:lnTo>
                <a:lnTo>
                  <a:pt x="3111" y="4468"/>
                </a:lnTo>
                <a:lnTo>
                  <a:pt x="3098" y="4471"/>
                </a:lnTo>
                <a:lnTo>
                  <a:pt x="3086" y="4476"/>
                </a:lnTo>
                <a:lnTo>
                  <a:pt x="3084" y="4476"/>
                </a:lnTo>
                <a:lnTo>
                  <a:pt x="3084" y="4475"/>
                </a:lnTo>
                <a:lnTo>
                  <a:pt x="3084" y="4474"/>
                </a:lnTo>
                <a:lnTo>
                  <a:pt x="3085" y="4473"/>
                </a:lnTo>
                <a:lnTo>
                  <a:pt x="3087" y="4469"/>
                </a:lnTo>
                <a:lnTo>
                  <a:pt x="3088" y="4466"/>
                </a:lnTo>
                <a:lnTo>
                  <a:pt x="3094" y="4456"/>
                </a:lnTo>
                <a:lnTo>
                  <a:pt x="3102" y="4446"/>
                </a:lnTo>
                <a:lnTo>
                  <a:pt x="3110" y="4438"/>
                </a:lnTo>
                <a:lnTo>
                  <a:pt x="3119" y="4429"/>
                </a:lnTo>
                <a:lnTo>
                  <a:pt x="3138" y="4414"/>
                </a:lnTo>
                <a:lnTo>
                  <a:pt x="3155" y="4398"/>
                </a:lnTo>
                <a:lnTo>
                  <a:pt x="3148" y="4403"/>
                </a:lnTo>
                <a:lnTo>
                  <a:pt x="3140" y="4408"/>
                </a:lnTo>
                <a:lnTo>
                  <a:pt x="3131" y="4411"/>
                </a:lnTo>
                <a:lnTo>
                  <a:pt x="3120" y="4414"/>
                </a:lnTo>
                <a:lnTo>
                  <a:pt x="3121" y="4414"/>
                </a:lnTo>
                <a:lnTo>
                  <a:pt x="3121" y="4414"/>
                </a:lnTo>
                <a:lnTo>
                  <a:pt x="3113" y="4428"/>
                </a:lnTo>
                <a:lnTo>
                  <a:pt x="3105" y="4442"/>
                </a:lnTo>
                <a:lnTo>
                  <a:pt x="3099" y="4448"/>
                </a:lnTo>
                <a:lnTo>
                  <a:pt x="3094" y="4453"/>
                </a:lnTo>
                <a:lnTo>
                  <a:pt x="3087" y="4458"/>
                </a:lnTo>
                <a:lnTo>
                  <a:pt x="3080" y="4461"/>
                </a:lnTo>
                <a:lnTo>
                  <a:pt x="3070" y="4466"/>
                </a:lnTo>
                <a:lnTo>
                  <a:pt x="3060" y="4470"/>
                </a:lnTo>
                <a:lnTo>
                  <a:pt x="3056" y="4470"/>
                </a:lnTo>
                <a:lnTo>
                  <a:pt x="3052" y="4468"/>
                </a:lnTo>
                <a:lnTo>
                  <a:pt x="3050" y="4467"/>
                </a:lnTo>
                <a:lnTo>
                  <a:pt x="3048" y="4464"/>
                </a:lnTo>
                <a:lnTo>
                  <a:pt x="3046" y="4461"/>
                </a:lnTo>
                <a:lnTo>
                  <a:pt x="3045" y="4457"/>
                </a:lnTo>
                <a:lnTo>
                  <a:pt x="3043" y="4451"/>
                </a:lnTo>
                <a:lnTo>
                  <a:pt x="3041" y="4445"/>
                </a:lnTo>
                <a:lnTo>
                  <a:pt x="3040" y="4438"/>
                </a:lnTo>
                <a:lnTo>
                  <a:pt x="3039" y="4432"/>
                </a:lnTo>
                <a:lnTo>
                  <a:pt x="3041" y="4426"/>
                </a:lnTo>
                <a:lnTo>
                  <a:pt x="3044" y="4421"/>
                </a:lnTo>
                <a:lnTo>
                  <a:pt x="3049" y="4416"/>
                </a:lnTo>
                <a:lnTo>
                  <a:pt x="3056" y="4412"/>
                </a:lnTo>
                <a:lnTo>
                  <a:pt x="3068" y="4408"/>
                </a:lnTo>
                <a:lnTo>
                  <a:pt x="3081" y="4403"/>
                </a:lnTo>
                <a:lnTo>
                  <a:pt x="3086" y="4400"/>
                </a:lnTo>
                <a:lnTo>
                  <a:pt x="3089" y="4397"/>
                </a:lnTo>
                <a:lnTo>
                  <a:pt x="3091" y="4396"/>
                </a:lnTo>
                <a:lnTo>
                  <a:pt x="3092" y="4394"/>
                </a:lnTo>
                <a:lnTo>
                  <a:pt x="3092" y="4392"/>
                </a:lnTo>
                <a:lnTo>
                  <a:pt x="3092" y="4389"/>
                </a:lnTo>
                <a:lnTo>
                  <a:pt x="3092" y="4389"/>
                </a:lnTo>
                <a:lnTo>
                  <a:pt x="3099" y="4409"/>
                </a:lnTo>
                <a:lnTo>
                  <a:pt x="3105" y="4430"/>
                </a:lnTo>
                <a:lnTo>
                  <a:pt x="3105" y="4430"/>
                </a:lnTo>
                <a:lnTo>
                  <a:pt x="3108" y="4419"/>
                </a:lnTo>
                <a:lnTo>
                  <a:pt x="3110" y="4407"/>
                </a:lnTo>
                <a:lnTo>
                  <a:pt x="3108" y="4397"/>
                </a:lnTo>
                <a:lnTo>
                  <a:pt x="3106" y="4386"/>
                </a:lnTo>
                <a:lnTo>
                  <a:pt x="3107" y="4381"/>
                </a:lnTo>
                <a:lnTo>
                  <a:pt x="3108" y="4377"/>
                </a:lnTo>
                <a:lnTo>
                  <a:pt x="3109" y="4374"/>
                </a:lnTo>
                <a:lnTo>
                  <a:pt x="3111" y="4371"/>
                </a:lnTo>
                <a:lnTo>
                  <a:pt x="3114" y="4369"/>
                </a:lnTo>
                <a:lnTo>
                  <a:pt x="3117" y="4369"/>
                </a:lnTo>
                <a:lnTo>
                  <a:pt x="3122" y="4369"/>
                </a:lnTo>
                <a:lnTo>
                  <a:pt x="3128" y="4371"/>
                </a:lnTo>
                <a:lnTo>
                  <a:pt x="3143" y="4365"/>
                </a:lnTo>
                <a:lnTo>
                  <a:pt x="3151" y="4360"/>
                </a:lnTo>
                <a:lnTo>
                  <a:pt x="3151" y="4360"/>
                </a:lnTo>
                <a:lnTo>
                  <a:pt x="3150" y="4353"/>
                </a:lnTo>
                <a:lnTo>
                  <a:pt x="3149" y="4349"/>
                </a:lnTo>
                <a:lnTo>
                  <a:pt x="3147" y="4347"/>
                </a:lnTo>
                <a:lnTo>
                  <a:pt x="3145" y="4345"/>
                </a:lnTo>
                <a:lnTo>
                  <a:pt x="3142" y="4344"/>
                </a:lnTo>
                <a:lnTo>
                  <a:pt x="3138" y="4343"/>
                </a:lnTo>
                <a:lnTo>
                  <a:pt x="3123" y="4340"/>
                </a:lnTo>
                <a:lnTo>
                  <a:pt x="3110" y="4335"/>
                </a:lnTo>
                <a:lnTo>
                  <a:pt x="3096" y="4331"/>
                </a:lnTo>
                <a:lnTo>
                  <a:pt x="3083" y="4325"/>
                </a:lnTo>
                <a:lnTo>
                  <a:pt x="3069" y="4320"/>
                </a:lnTo>
                <a:lnTo>
                  <a:pt x="3055" y="4317"/>
                </a:lnTo>
                <a:lnTo>
                  <a:pt x="3041" y="4315"/>
                </a:lnTo>
                <a:lnTo>
                  <a:pt x="3025" y="4315"/>
                </a:lnTo>
                <a:lnTo>
                  <a:pt x="3019" y="4317"/>
                </a:lnTo>
                <a:lnTo>
                  <a:pt x="3013" y="4320"/>
                </a:lnTo>
                <a:lnTo>
                  <a:pt x="3008" y="4324"/>
                </a:lnTo>
                <a:lnTo>
                  <a:pt x="3004" y="4330"/>
                </a:lnTo>
                <a:lnTo>
                  <a:pt x="3001" y="4336"/>
                </a:lnTo>
                <a:lnTo>
                  <a:pt x="2999" y="4343"/>
                </a:lnTo>
                <a:lnTo>
                  <a:pt x="2998" y="4350"/>
                </a:lnTo>
                <a:lnTo>
                  <a:pt x="3000" y="4359"/>
                </a:lnTo>
                <a:lnTo>
                  <a:pt x="3000" y="4365"/>
                </a:lnTo>
                <a:lnTo>
                  <a:pt x="2999" y="4370"/>
                </a:lnTo>
                <a:lnTo>
                  <a:pt x="2997" y="4374"/>
                </a:lnTo>
                <a:lnTo>
                  <a:pt x="2994" y="4379"/>
                </a:lnTo>
                <a:lnTo>
                  <a:pt x="2988" y="4386"/>
                </a:lnTo>
                <a:lnTo>
                  <a:pt x="2982" y="4388"/>
                </a:lnTo>
                <a:lnTo>
                  <a:pt x="2982" y="4388"/>
                </a:lnTo>
                <a:lnTo>
                  <a:pt x="2983" y="4388"/>
                </a:lnTo>
                <a:lnTo>
                  <a:pt x="2967" y="4415"/>
                </a:lnTo>
                <a:lnTo>
                  <a:pt x="2950" y="4439"/>
                </a:lnTo>
                <a:lnTo>
                  <a:pt x="2942" y="4449"/>
                </a:lnTo>
                <a:lnTo>
                  <a:pt x="2932" y="4457"/>
                </a:lnTo>
                <a:lnTo>
                  <a:pt x="2927" y="4460"/>
                </a:lnTo>
                <a:lnTo>
                  <a:pt x="2922" y="4462"/>
                </a:lnTo>
                <a:lnTo>
                  <a:pt x="2917" y="4464"/>
                </a:lnTo>
                <a:lnTo>
                  <a:pt x="2912" y="4466"/>
                </a:lnTo>
                <a:lnTo>
                  <a:pt x="2911" y="4466"/>
                </a:lnTo>
                <a:lnTo>
                  <a:pt x="2908" y="4453"/>
                </a:lnTo>
                <a:lnTo>
                  <a:pt x="2909" y="4458"/>
                </a:lnTo>
                <a:lnTo>
                  <a:pt x="2907" y="4463"/>
                </a:lnTo>
                <a:lnTo>
                  <a:pt x="2904" y="4468"/>
                </a:lnTo>
                <a:lnTo>
                  <a:pt x="2901" y="4472"/>
                </a:lnTo>
                <a:lnTo>
                  <a:pt x="2891" y="4479"/>
                </a:lnTo>
                <a:lnTo>
                  <a:pt x="2881" y="4485"/>
                </a:lnTo>
                <a:lnTo>
                  <a:pt x="2887" y="4494"/>
                </a:lnTo>
                <a:lnTo>
                  <a:pt x="2893" y="4500"/>
                </a:lnTo>
                <a:lnTo>
                  <a:pt x="2902" y="4504"/>
                </a:lnTo>
                <a:lnTo>
                  <a:pt x="2910" y="4508"/>
                </a:lnTo>
                <a:lnTo>
                  <a:pt x="2917" y="4510"/>
                </a:lnTo>
                <a:lnTo>
                  <a:pt x="2923" y="4512"/>
                </a:lnTo>
                <a:lnTo>
                  <a:pt x="2926" y="4513"/>
                </a:lnTo>
                <a:lnTo>
                  <a:pt x="2929" y="4515"/>
                </a:lnTo>
                <a:lnTo>
                  <a:pt x="2931" y="4517"/>
                </a:lnTo>
                <a:lnTo>
                  <a:pt x="2934" y="4520"/>
                </a:lnTo>
                <a:lnTo>
                  <a:pt x="563" y="4520"/>
                </a:lnTo>
                <a:lnTo>
                  <a:pt x="562" y="4509"/>
                </a:lnTo>
                <a:lnTo>
                  <a:pt x="556" y="4514"/>
                </a:lnTo>
                <a:lnTo>
                  <a:pt x="551" y="4520"/>
                </a:lnTo>
                <a:lnTo>
                  <a:pt x="533" y="4520"/>
                </a:lnTo>
                <a:lnTo>
                  <a:pt x="538" y="4512"/>
                </a:lnTo>
                <a:lnTo>
                  <a:pt x="543" y="4505"/>
                </a:lnTo>
                <a:lnTo>
                  <a:pt x="542" y="4501"/>
                </a:lnTo>
                <a:lnTo>
                  <a:pt x="542" y="4499"/>
                </a:lnTo>
                <a:lnTo>
                  <a:pt x="542" y="4499"/>
                </a:lnTo>
                <a:lnTo>
                  <a:pt x="541" y="4500"/>
                </a:lnTo>
                <a:lnTo>
                  <a:pt x="539" y="4502"/>
                </a:lnTo>
                <a:lnTo>
                  <a:pt x="538" y="4503"/>
                </a:lnTo>
                <a:lnTo>
                  <a:pt x="537" y="4503"/>
                </a:lnTo>
                <a:lnTo>
                  <a:pt x="536" y="4503"/>
                </a:lnTo>
                <a:lnTo>
                  <a:pt x="536" y="4501"/>
                </a:lnTo>
                <a:lnTo>
                  <a:pt x="536" y="4505"/>
                </a:lnTo>
                <a:lnTo>
                  <a:pt x="537" y="4509"/>
                </a:lnTo>
                <a:lnTo>
                  <a:pt x="537" y="4509"/>
                </a:lnTo>
                <a:lnTo>
                  <a:pt x="536" y="4509"/>
                </a:lnTo>
                <a:lnTo>
                  <a:pt x="535" y="4509"/>
                </a:lnTo>
                <a:lnTo>
                  <a:pt x="530" y="4510"/>
                </a:lnTo>
                <a:lnTo>
                  <a:pt x="513" y="4513"/>
                </a:lnTo>
                <a:lnTo>
                  <a:pt x="507" y="4483"/>
                </a:lnTo>
                <a:lnTo>
                  <a:pt x="510" y="4487"/>
                </a:lnTo>
                <a:lnTo>
                  <a:pt x="514" y="4491"/>
                </a:lnTo>
                <a:lnTo>
                  <a:pt x="515" y="4493"/>
                </a:lnTo>
                <a:lnTo>
                  <a:pt x="516" y="4495"/>
                </a:lnTo>
                <a:lnTo>
                  <a:pt x="516" y="4496"/>
                </a:lnTo>
                <a:lnTo>
                  <a:pt x="514" y="4496"/>
                </a:lnTo>
                <a:lnTo>
                  <a:pt x="511" y="4496"/>
                </a:lnTo>
                <a:lnTo>
                  <a:pt x="509" y="4495"/>
                </a:lnTo>
                <a:lnTo>
                  <a:pt x="509" y="4491"/>
                </a:lnTo>
                <a:lnTo>
                  <a:pt x="510" y="4488"/>
                </a:lnTo>
                <a:lnTo>
                  <a:pt x="510" y="4485"/>
                </a:lnTo>
                <a:lnTo>
                  <a:pt x="510" y="4481"/>
                </a:lnTo>
                <a:lnTo>
                  <a:pt x="509" y="4479"/>
                </a:lnTo>
                <a:lnTo>
                  <a:pt x="507" y="4477"/>
                </a:lnTo>
                <a:lnTo>
                  <a:pt x="507" y="4477"/>
                </a:lnTo>
                <a:lnTo>
                  <a:pt x="503" y="4479"/>
                </a:lnTo>
                <a:lnTo>
                  <a:pt x="500" y="4480"/>
                </a:lnTo>
                <a:lnTo>
                  <a:pt x="497" y="4479"/>
                </a:lnTo>
                <a:lnTo>
                  <a:pt x="495" y="4477"/>
                </a:lnTo>
                <a:lnTo>
                  <a:pt x="494" y="4472"/>
                </a:lnTo>
                <a:lnTo>
                  <a:pt x="493" y="4467"/>
                </a:lnTo>
                <a:lnTo>
                  <a:pt x="477" y="4478"/>
                </a:lnTo>
                <a:lnTo>
                  <a:pt x="461" y="4491"/>
                </a:lnTo>
                <a:lnTo>
                  <a:pt x="452" y="4498"/>
                </a:lnTo>
                <a:lnTo>
                  <a:pt x="444" y="4503"/>
                </a:lnTo>
                <a:lnTo>
                  <a:pt x="435" y="4507"/>
                </a:lnTo>
                <a:lnTo>
                  <a:pt x="425" y="4510"/>
                </a:lnTo>
                <a:lnTo>
                  <a:pt x="424" y="4515"/>
                </a:lnTo>
                <a:lnTo>
                  <a:pt x="423" y="4520"/>
                </a:lnTo>
                <a:lnTo>
                  <a:pt x="327" y="4520"/>
                </a:lnTo>
                <a:lnTo>
                  <a:pt x="326" y="4518"/>
                </a:lnTo>
                <a:lnTo>
                  <a:pt x="327" y="4515"/>
                </a:lnTo>
                <a:lnTo>
                  <a:pt x="328" y="4510"/>
                </a:lnTo>
                <a:lnTo>
                  <a:pt x="330" y="4506"/>
                </a:lnTo>
                <a:lnTo>
                  <a:pt x="332" y="4505"/>
                </a:lnTo>
                <a:lnTo>
                  <a:pt x="334" y="4504"/>
                </a:lnTo>
                <a:lnTo>
                  <a:pt x="336" y="4505"/>
                </a:lnTo>
                <a:lnTo>
                  <a:pt x="340" y="4506"/>
                </a:lnTo>
                <a:lnTo>
                  <a:pt x="346" y="4508"/>
                </a:lnTo>
                <a:lnTo>
                  <a:pt x="352" y="4511"/>
                </a:lnTo>
                <a:lnTo>
                  <a:pt x="358" y="4513"/>
                </a:lnTo>
                <a:lnTo>
                  <a:pt x="364" y="4514"/>
                </a:lnTo>
                <a:lnTo>
                  <a:pt x="368" y="4514"/>
                </a:lnTo>
                <a:lnTo>
                  <a:pt x="371" y="4512"/>
                </a:lnTo>
                <a:lnTo>
                  <a:pt x="374" y="4509"/>
                </a:lnTo>
                <a:lnTo>
                  <a:pt x="376" y="4505"/>
                </a:lnTo>
                <a:lnTo>
                  <a:pt x="378" y="4499"/>
                </a:lnTo>
                <a:lnTo>
                  <a:pt x="379" y="4491"/>
                </a:lnTo>
                <a:lnTo>
                  <a:pt x="380" y="4498"/>
                </a:lnTo>
                <a:lnTo>
                  <a:pt x="381" y="4503"/>
                </a:lnTo>
                <a:lnTo>
                  <a:pt x="383" y="4506"/>
                </a:lnTo>
                <a:lnTo>
                  <a:pt x="384" y="4508"/>
                </a:lnTo>
                <a:lnTo>
                  <a:pt x="386" y="4509"/>
                </a:lnTo>
                <a:lnTo>
                  <a:pt x="389" y="4510"/>
                </a:lnTo>
                <a:lnTo>
                  <a:pt x="391" y="4509"/>
                </a:lnTo>
                <a:lnTo>
                  <a:pt x="394" y="4508"/>
                </a:lnTo>
                <a:lnTo>
                  <a:pt x="399" y="4506"/>
                </a:lnTo>
                <a:lnTo>
                  <a:pt x="404" y="4504"/>
                </a:lnTo>
                <a:lnTo>
                  <a:pt x="407" y="4504"/>
                </a:lnTo>
                <a:lnTo>
                  <a:pt x="409" y="4504"/>
                </a:lnTo>
                <a:lnTo>
                  <a:pt x="411" y="4504"/>
                </a:lnTo>
                <a:lnTo>
                  <a:pt x="413" y="4506"/>
                </a:lnTo>
                <a:lnTo>
                  <a:pt x="415" y="4505"/>
                </a:lnTo>
                <a:lnTo>
                  <a:pt x="416" y="4504"/>
                </a:lnTo>
                <a:lnTo>
                  <a:pt x="428" y="4493"/>
                </a:lnTo>
                <a:lnTo>
                  <a:pt x="441" y="4482"/>
                </a:lnTo>
                <a:lnTo>
                  <a:pt x="447" y="4477"/>
                </a:lnTo>
                <a:lnTo>
                  <a:pt x="452" y="4471"/>
                </a:lnTo>
                <a:lnTo>
                  <a:pt x="458" y="4465"/>
                </a:lnTo>
                <a:lnTo>
                  <a:pt x="461" y="4457"/>
                </a:lnTo>
                <a:lnTo>
                  <a:pt x="449" y="4449"/>
                </a:lnTo>
                <a:lnTo>
                  <a:pt x="437" y="4442"/>
                </a:lnTo>
                <a:lnTo>
                  <a:pt x="432" y="4439"/>
                </a:lnTo>
                <a:lnTo>
                  <a:pt x="426" y="4435"/>
                </a:lnTo>
                <a:lnTo>
                  <a:pt x="424" y="4434"/>
                </a:lnTo>
                <a:lnTo>
                  <a:pt x="421" y="4435"/>
                </a:lnTo>
                <a:lnTo>
                  <a:pt x="418" y="4439"/>
                </a:lnTo>
                <a:lnTo>
                  <a:pt x="415" y="4444"/>
                </a:lnTo>
                <a:lnTo>
                  <a:pt x="413" y="4446"/>
                </a:lnTo>
                <a:lnTo>
                  <a:pt x="411" y="4446"/>
                </a:lnTo>
                <a:lnTo>
                  <a:pt x="409" y="4446"/>
                </a:lnTo>
                <a:lnTo>
                  <a:pt x="407" y="4444"/>
                </a:lnTo>
                <a:lnTo>
                  <a:pt x="403" y="4442"/>
                </a:lnTo>
                <a:lnTo>
                  <a:pt x="401" y="4439"/>
                </a:lnTo>
                <a:lnTo>
                  <a:pt x="399" y="4435"/>
                </a:lnTo>
                <a:lnTo>
                  <a:pt x="398" y="4431"/>
                </a:lnTo>
                <a:lnTo>
                  <a:pt x="404" y="4427"/>
                </a:lnTo>
                <a:lnTo>
                  <a:pt x="410" y="4423"/>
                </a:lnTo>
                <a:lnTo>
                  <a:pt x="416" y="4420"/>
                </a:lnTo>
                <a:lnTo>
                  <a:pt x="421" y="4418"/>
                </a:lnTo>
                <a:lnTo>
                  <a:pt x="427" y="4417"/>
                </a:lnTo>
                <a:lnTo>
                  <a:pt x="432" y="4416"/>
                </a:lnTo>
                <a:lnTo>
                  <a:pt x="437" y="4416"/>
                </a:lnTo>
                <a:lnTo>
                  <a:pt x="443" y="4417"/>
                </a:lnTo>
                <a:lnTo>
                  <a:pt x="454" y="4420"/>
                </a:lnTo>
                <a:lnTo>
                  <a:pt x="464" y="4425"/>
                </a:lnTo>
                <a:lnTo>
                  <a:pt x="474" y="4431"/>
                </a:lnTo>
                <a:lnTo>
                  <a:pt x="484" y="4440"/>
                </a:lnTo>
                <a:lnTo>
                  <a:pt x="490" y="4440"/>
                </a:lnTo>
                <a:lnTo>
                  <a:pt x="496" y="4441"/>
                </a:lnTo>
                <a:lnTo>
                  <a:pt x="498" y="4441"/>
                </a:lnTo>
                <a:lnTo>
                  <a:pt x="502" y="4441"/>
                </a:lnTo>
                <a:lnTo>
                  <a:pt x="505" y="4439"/>
                </a:lnTo>
                <a:lnTo>
                  <a:pt x="507" y="4435"/>
                </a:lnTo>
                <a:lnTo>
                  <a:pt x="506" y="4430"/>
                </a:lnTo>
                <a:lnTo>
                  <a:pt x="503" y="4425"/>
                </a:lnTo>
                <a:lnTo>
                  <a:pt x="501" y="4421"/>
                </a:lnTo>
                <a:lnTo>
                  <a:pt x="497" y="4417"/>
                </a:lnTo>
                <a:lnTo>
                  <a:pt x="489" y="4411"/>
                </a:lnTo>
                <a:lnTo>
                  <a:pt x="481" y="4405"/>
                </a:lnTo>
                <a:lnTo>
                  <a:pt x="481" y="4405"/>
                </a:lnTo>
                <a:lnTo>
                  <a:pt x="481" y="4405"/>
                </a:lnTo>
                <a:lnTo>
                  <a:pt x="470" y="4402"/>
                </a:lnTo>
                <a:lnTo>
                  <a:pt x="459" y="4397"/>
                </a:lnTo>
                <a:lnTo>
                  <a:pt x="452" y="4395"/>
                </a:lnTo>
                <a:lnTo>
                  <a:pt x="447" y="4394"/>
                </a:lnTo>
                <a:lnTo>
                  <a:pt x="441" y="4393"/>
                </a:lnTo>
                <a:lnTo>
                  <a:pt x="434" y="4393"/>
                </a:lnTo>
                <a:lnTo>
                  <a:pt x="431" y="4393"/>
                </a:lnTo>
                <a:lnTo>
                  <a:pt x="429" y="4392"/>
                </a:lnTo>
                <a:lnTo>
                  <a:pt x="427" y="4390"/>
                </a:lnTo>
                <a:lnTo>
                  <a:pt x="426" y="4388"/>
                </a:lnTo>
                <a:lnTo>
                  <a:pt x="426" y="4385"/>
                </a:lnTo>
                <a:lnTo>
                  <a:pt x="426" y="4381"/>
                </a:lnTo>
                <a:lnTo>
                  <a:pt x="426" y="4377"/>
                </a:lnTo>
                <a:lnTo>
                  <a:pt x="428" y="4374"/>
                </a:lnTo>
                <a:lnTo>
                  <a:pt x="432" y="4374"/>
                </a:lnTo>
                <a:lnTo>
                  <a:pt x="434" y="4374"/>
                </a:lnTo>
                <a:lnTo>
                  <a:pt x="435" y="4373"/>
                </a:lnTo>
                <a:lnTo>
                  <a:pt x="436" y="4371"/>
                </a:lnTo>
                <a:lnTo>
                  <a:pt x="436" y="4367"/>
                </a:lnTo>
                <a:lnTo>
                  <a:pt x="437" y="4362"/>
                </a:lnTo>
                <a:lnTo>
                  <a:pt x="438" y="4356"/>
                </a:lnTo>
                <a:lnTo>
                  <a:pt x="440" y="4352"/>
                </a:lnTo>
                <a:lnTo>
                  <a:pt x="442" y="4348"/>
                </a:lnTo>
                <a:lnTo>
                  <a:pt x="445" y="4346"/>
                </a:lnTo>
                <a:lnTo>
                  <a:pt x="449" y="4345"/>
                </a:lnTo>
                <a:lnTo>
                  <a:pt x="454" y="4345"/>
                </a:lnTo>
                <a:lnTo>
                  <a:pt x="459" y="4347"/>
                </a:lnTo>
                <a:lnTo>
                  <a:pt x="464" y="4351"/>
                </a:lnTo>
                <a:lnTo>
                  <a:pt x="472" y="4357"/>
                </a:lnTo>
                <a:lnTo>
                  <a:pt x="481" y="4362"/>
                </a:lnTo>
                <a:lnTo>
                  <a:pt x="491" y="4365"/>
                </a:lnTo>
                <a:lnTo>
                  <a:pt x="501" y="4368"/>
                </a:lnTo>
                <a:lnTo>
                  <a:pt x="511" y="4372"/>
                </a:lnTo>
                <a:lnTo>
                  <a:pt x="520" y="4377"/>
                </a:lnTo>
                <a:lnTo>
                  <a:pt x="524" y="4380"/>
                </a:lnTo>
                <a:lnTo>
                  <a:pt x="528" y="4385"/>
                </a:lnTo>
                <a:lnTo>
                  <a:pt x="531" y="4389"/>
                </a:lnTo>
                <a:lnTo>
                  <a:pt x="533" y="4394"/>
                </a:lnTo>
                <a:lnTo>
                  <a:pt x="533" y="4394"/>
                </a:lnTo>
                <a:lnTo>
                  <a:pt x="533" y="4394"/>
                </a:lnTo>
                <a:lnTo>
                  <a:pt x="536" y="4393"/>
                </a:lnTo>
                <a:lnTo>
                  <a:pt x="539" y="4393"/>
                </a:lnTo>
                <a:lnTo>
                  <a:pt x="542" y="4393"/>
                </a:lnTo>
                <a:lnTo>
                  <a:pt x="546" y="4394"/>
                </a:lnTo>
                <a:lnTo>
                  <a:pt x="544" y="4391"/>
                </a:lnTo>
                <a:lnTo>
                  <a:pt x="544" y="4388"/>
                </a:lnTo>
                <a:lnTo>
                  <a:pt x="543" y="4386"/>
                </a:lnTo>
                <a:lnTo>
                  <a:pt x="543" y="4384"/>
                </a:lnTo>
                <a:lnTo>
                  <a:pt x="542" y="4384"/>
                </a:lnTo>
                <a:lnTo>
                  <a:pt x="542" y="4384"/>
                </a:lnTo>
                <a:lnTo>
                  <a:pt x="534" y="4379"/>
                </a:lnTo>
                <a:lnTo>
                  <a:pt x="527" y="4374"/>
                </a:lnTo>
                <a:lnTo>
                  <a:pt x="519" y="4369"/>
                </a:lnTo>
                <a:lnTo>
                  <a:pt x="510" y="4367"/>
                </a:lnTo>
                <a:lnTo>
                  <a:pt x="501" y="4361"/>
                </a:lnTo>
                <a:lnTo>
                  <a:pt x="490" y="4355"/>
                </a:lnTo>
                <a:lnTo>
                  <a:pt x="480" y="4351"/>
                </a:lnTo>
                <a:lnTo>
                  <a:pt x="470" y="4346"/>
                </a:lnTo>
                <a:lnTo>
                  <a:pt x="461" y="4343"/>
                </a:lnTo>
                <a:lnTo>
                  <a:pt x="452" y="4340"/>
                </a:lnTo>
                <a:lnTo>
                  <a:pt x="443" y="4338"/>
                </a:lnTo>
                <a:lnTo>
                  <a:pt x="433" y="4337"/>
                </a:lnTo>
                <a:lnTo>
                  <a:pt x="432" y="4337"/>
                </a:lnTo>
                <a:lnTo>
                  <a:pt x="431" y="4336"/>
                </a:lnTo>
                <a:lnTo>
                  <a:pt x="431" y="4342"/>
                </a:lnTo>
                <a:lnTo>
                  <a:pt x="432" y="4347"/>
                </a:lnTo>
                <a:lnTo>
                  <a:pt x="432" y="4350"/>
                </a:lnTo>
                <a:lnTo>
                  <a:pt x="431" y="4353"/>
                </a:lnTo>
                <a:lnTo>
                  <a:pt x="429" y="4355"/>
                </a:lnTo>
                <a:lnTo>
                  <a:pt x="426" y="4356"/>
                </a:lnTo>
                <a:lnTo>
                  <a:pt x="416" y="4349"/>
                </a:lnTo>
                <a:lnTo>
                  <a:pt x="407" y="4342"/>
                </a:lnTo>
                <a:lnTo>
                  <a:pt x="408" y="4339"/>
                </a:lnTo>
                <a:lnTo>
                  <a:pt x="410" y="4337"/>
                </a:lnTo>
                <a:lnTo>
                  <a:pt x="412" y="4336"/>
                </a:lnTo>
                <a:lnTo>
                  <a:pt x="414" y="4335"/>
                </a:lnTo>
                <a:lnTo>
                  <a:pt x="419" y="4334"/>
                </a:lnTo>
                <a:lnTo>
                  <a:pt x="424" y="4333"/>
                </a:lnTo>
                <a:lnTo>
                  <a:pt x="422" y="4333"/>
                </a:lnTo>
                <a:lnTo>
                  <a:pt x="421" y="4332"/>
                </a:lnTo>
                <a:lnTo>
                  <a:pt x="414" y="4328"/>
                </a:lnTo>
                <a:lnTo>
                  <a:pt x="407" y="4323"/>
                </a:lnTo>
                <a:lnTo>
                  <a:pt x="400" y="4320"/>
                </a:lnTo>
                <a:lnTo>
                  <a:pt x="393" y="4318"/>
                </a:lnTo>
                <a:lnTo>
                  <a:pt x="390" y="4318"/>
                </a:lnTo>
                <a:lnTo>
                  <a:pt x="387" y="4318"/>
                </a:lnTo>
                <a:lnTo>
                  <a:pt x="383" y="4319"/>
                </a:lnTo>
                <a:lnTo>
                  <a:pt x="380" y="4321"/>
                </a:lnTo>
                <a:lnTo>
                  <a:pt x="377" y="4323"/>
                </a:lnTo>
                <a:lnTo>
                  <a:pt x="374" y="4328"/>
                </a:lnTo>
                <a:lnTo>
                  <a:pt x="371" y="4332"/>
                </a:lnTo>
                <a:lnTo>
                  <a:pt x="369" y="4337"/>
                </a:lnTo>
                <a:lnTo>
                  <a:pt x="362" y="4333"/>
                </a:lnTo>
                <a:lnTo>
                  <a:pt x="355" y="4329"/>
                </a:lnTo>
                <a:lnTo>
                  <a:pt x="345" y="4324"/>
                </a:lnTo>
                <a:lnTo>
                  <a:pt x="336" y="4319"/>
                </a:lnTo>
                <a:lnTo>
                  <a:pt x="319" y="4312"/>
                </a:lnTo>
                <a:lnTo>
                  <a:pt x="301" y="4305"/>
                </a:lnTo>
                <a:lnTo>
                  <a:pt x="284" y="4298"/>
                </a:lnTo>
                <a:lnTo>
                  <a:pt x="266" y="4291"/>
                </a:lnTo>
                <a:lnTo>
                  <a:pt x="262" y="4286"/>
                </a:lnTo>
                <a:lnTo>
                  <a:pt x="258" y="4282"/>
                </a:lnTo>
                <a:lnTo>
                  <a:pt x="254" y="4279"/>
                </a:lnTo>
                <a:lnTo>
                  <a:pt x="250" y="4277"/>
                </a:lnTo>
                <a:lnTo>
                  <a:pt x="245" y="4276"/>
                </a:lnTo>
                <a:lnTo>
                  <a:pt x="240" y="4276"/>
                </a:lnTo>
                <a:lnTo>
                  <a:pt x="235" y="4277"/>
                </a:lnTo>
                <a:lnTo>
                  <a:pt x="229" y="4280"/>
                </a:lnTo>
                <a:lnTo>
                  <a:pt x="229" y="4290"/>
                </a:lnTo>
                <a:lnTo>
                  <a:pt x="229" y="4298"/>
                </a:lnTo>
                <a:lnTo>
                  <a:pt x="227" y="4306"/>
                </a:lnTo>
                <a:lnTo>
                  <a:pt x="224" y="4312"/>
                </a:lnTo>
                <a:lnTo>
                  <a:pt x="221" y="4315"/>
                </a:lnTo>
                <a:lnTo>
                  <a:pt x="218" y="4317"/>
                </a:lnTo>
                <a:lnTo>
                  <a:pt x="215" y="4319"/>
                </a:lnTo>
                <a:lnTo>
                  <a:pt x="211" y="4320"/>
                </a:lnTo>
                <a:lnTo>
                  <a:pt x="207" y="4321"/>
                </a:lnTo>
                <a:lnTo>
                  <a:pt x="202" y="4322"/>
                </a:lnTo>
                <a:lnTo>
                  <a:pt x="197" y="4321"/>
                </a:lnTo>
                <a:lnTo>
                  <a:pt x="191" y="4321"/>
                </a:lnTo>
                <a:lnTo>
                  <a:pt x="186" y="4321"/>
                </a:lnTo>
                <a:lnTo>
                  <a:pt x="181" y="4322"/>
                </a:lnTo>
                <a:lnTo>
                  <a:pt x="177" y="4324"/>
                </a:lnTo>
                <a:lnTo>
                  <a:pt x="172" y="4328"/>
                </a:lnTo>
                <a:lnTo>
                  <a:pt x="165" y="4336"/>
                </a:lnTo>
                <a:lnTo>
                  <a:pt x="159" y="4344"/>
                </a:lnTo>
                <a:lnTo>
                  <a:pt x="152" y="4353"/>
                </a:lnTo>
                <a:lnTo>
                  <a:pt x="144" y="4361"/>
                </a:lnTo>
                <a:lnTo>
                  <a:pt x="146" y="4365"/>
                </a:lnTo>
                <a:lnTo>
                  <a:pt x="147" y="4367"/>
                </a:lnTo>
                <a:lnTo>
                  <a:pt x="148" y="4369"/>
                </a:lnTo>
                <a:lnTo>
                  <a:pt x="149" y="4370"/>
                </a:lnTo>
                <a:lnTo>
                  <a:pt x="152" y="4369"/>
                </a:lnTo>
                <a:lnTo>
                  <a:pt x="155" y="4367"/>
                </a:lnTo>
                <a:lnTo>
                  <a:pt x="157" y="4364"/>
                </a:lnTo>
                <a:lnTo>
                  <a:pt x="160" y="4362"/>
                </a:lnTo>
                <a:lnTo>
                  <a:pt x="162" y="4361"/>
                </a:lnTo>
                <a:lnTo>
                  <a:pt x="163" y="4361"/>
                </a:lnTo>
                <a:lnTo>
                  <a:pt x="165" y="4362"/>
                </a:lnTo>
                <a:lnTo>
                  <a:pt x="166" y="4364"/>
                </a:lnTo>
                <a:lnTo>
                  <a:pt x="158" y="4375"/>
                </a:lnTo>
                <a:lnTo>
                  <a:pt x="147" y="4387"/>
                </a:lnTo>
                <a:lnTo>
                  <a:pt x="145" y="4389"/>
                </a:lnTo>
                <a:lnTo>
                  <a:pt x="142" y="4390"/>
                </a:lnTo>
                <a:lnTo>
                  <a:pt x="138" y="4390"/>
                </a:lnTo>
                <a:lnTo>
                  <a:pt x="135" y="4389"/>
                </a:lnTo>
                <a:lnTo>
                  <a:pt x="127" y="4383"/>
                </a:lnTo>
                <a:lnTo>
                  <a:pt x="124" y="4381"/>
                </a:lnTo>
                <a:lnTo>
                  <a:pt x="122" y="4386"/>
                </a:lnTo>
                <a:lnTo>
                  <a:pt x="119" y="4394"/>
                </a:lnTo>
                <a:lnTo>
                  <a:pt x="119" y="4395"/>
                </a:lnTo>
                <a:lnTo>
                  <a:pt x="121" y="4400"/>
                </a:lnTo>
                <a:lnTo>
                  <a:pt x="121" y="4404"/>
                </a:lnTo>
                <a:lnTo>
                  <a:pt x="121" y="4407"/>
                </a:lnTo>
                <a:lnTo>
                  <a:pt x="120" y="4410"/>
                </a:lnTo>
                <a:lnTo>
                  <a:pt x="118" y="4413"/>
                </a:lnTo>
                <a:lnTo>
                  <a:pt x="116" y="4415"/>
                </a:lnTo>
                <a:lnTo>
                  <a:pt x="114" y="4416"/>
                </a:lnTo>
                <a:lnTo>
                  <a:pt x="111" y="4418"/>
                </a:lnTo>
                <a:lnTo>
                  <a:pt x="99" y="4421"/>
                </a:lnTo>
                <a:lnTo>
                  <a:pt x="88" y="4426"/>
                </a:lnTo>
                <a:lnTo>
                  <a:pt x="83" y="4427"/>
                </a:lnTo>
                <a:lnTo>
                  <a:pt x="79" y="4428"/>
                </a:lnTo>
                <a:lnTo>
                  <a:pt x="77" y="4428"/>
                </a:lnTo>
                <a:lnTo>
                  <a:pt x="75" y="4429"/>
                </a:lnTo>
                <a:lnTo>
                  <a:pt x="75" y="4430"/>
                </a:lnTo>
                <a:lnTo>
                  <a:pt x="75" y="4432"/>
                </a:lnTo>
                <a:lnTo>
                  <a:pt x="78" y="4438"/>
                </a:lnTo>
                <a:lnTo>
                  <a:pt x="78" y="4444"/>
                </a:lnTo>
                <a:lnTo>
                  <a:pt x="77" y="4449"/>
                </a:lnTo>
                <a:lnTo>
                  <a:pt x="75" y="4454"/>
                </a:lnTo>
                <a:lnTo>
                  <a:pt x="73" y="4460"/>
                </a:lnTo>
                <a:lnTo>
                  <a:pt x="72" y="4465"/>
                </a:lnTo>
                <a:lnTo>
                  <a:pt x="71" y="4471"/>
                </a:lnTo>
                <a:lnTo>
                  <a:pt x="73" y="4476"/>
                </a:lnTo>
                <a:lnTo>
                  <a:pt x="73" y="4479"/>
                </a:lnTo>
                <a:lnTo>
                  <a:pt x="72" y="4482"/>
                </a:lnTo>
                <a:lnTo>
                  <a:pt x="70" y="4485"/>
                </a:lnTo>
                <a:lnTo>
                  <a:pt x="67" y="4487"/>
                </a:lnTo>
                <a:lnTo>
                  <a:pt x="63" y="4490"/>
                </a:lnTo>
                <a:lnTo>
                  <a:pt x="58" y="4491"/>
                </a:lnTo>
                <a:lnTo>
                  <a:pt x="54" y="4493"/>
                </a:lnTo>
                <a:lnTo>
                  <a:pt x="49" y="4491"/>
                </a:lnTo>
                <a:lnTo>
                  <a:pt x="45" y="4490"/>
                </a:lnTo>
                <a:lnTo>
                  <a:pt x="42" y="4490"/>
                </a:lnTo>
                <a:lnTo>
                  <a:pt x="39" y="4491"/>
                </a:lnTo>
                <a:lnTo>
                  <a:pt x="36" y="4493"/>
                </a:lnTo>
                <a:lnTo>
                  <a:pt x="34" y="4495"/>
                </a:lnTo>
                <a:lnTo>
                  <a:pt x="33" y="4497"/>
                </a:lnTo>
                <a:lnTo>
                  <a:pt x="32" y="4500"/>
                </a:lnTo>
                <a:lnTo>
                  <a:pt x="32" y="4504"/>
                </a:lnTo>
                <a:lnTo>
                  <a:pt x="32" y="4506"/>
                </a:lnTo>
                <a:lnTo>
                  <a:pt x="31" y="4507"/>
                </a:lnTo>
                <a:lnTo>
                  <a:pt x="32" y="4507"/>
                </a:lnTo>
                <a:lnTo>
                  <a:pt x="33" y="4507"/>
                </a:lnTo>
                <a:lnTo>
                  <a:pt x="37" y="4514"/>
                </a:lnTo>
                <a:lnTo>
                  <a:pt x="39" y="4520"/>
                </a:lnTo>
                <a:lnTo>
                  <a:pt x="0" y="4520"/>
                </a:lnTo>
                <a:lnTo>
                  <a:pt x="0" y="443"/>
                </a:lnTo>
                <a:lnTo>
                  <a:pt x="16" y="419"/>
                </a:lnTo>
                <a:lnTo>
                  <a:pt x="34" y="394"/>
                </a:lnTo>
                <a:lnTo>
                  <a:pt x="44" y="382"/>
                </a:lnTo>
                <a:lnTo>
                  <a:pt x="53" y="371"/>
                </a:lnTo>
                <a:lnTo>
                  <a:pt x="62" y="360"/>
                </a:lnTo>
                <a:lnTo>
                  <a:pt x="72" y="350"/>
                </a:lnTo>
                <a:lnTo>
                  <a:pt x="80" y="344"/>
                </a:lnTo>
                <a:lnTo>
                  <a:pt x="90" y="339"/>
                </a:lnTo>
                <a:lnTo>
                  <a:pt x="94" y="335"/>
                </a:lnTo>
                <a:lnTo>
                  <a:pt x="97" y="329"/>
                </a:lnTo>
                <a:lnTo>
                  <a:pt x="101" y="322"/>
                </a:lnTo>
                <a:lnTo>
                  <a:pt x="103" y="311"/>
                </a:lnTo>
                <a:lnTo>
                  <a:pt x="104" y="311"/>
                </a:lnTo>
                <a:lnTo>
                  <a:pt x="110" y="299"/>
                </a:lnTo>
                <a:lnTo>
                  <a:pt x="118" y="286"/>
                </a:lnTo>
                <a:lnTo>
                  <a:pt x="122" y="280"/>
                </a:lnTo>
                <a:lnTo>
                  <a:pt x="126" y="275"/>
                </a:lnTo>
                <a:lnTo>
                  <a:pt x="132" y="271"/>
                </a:lnTo>
                <a:lnTo>
                  <a:pt x="137" y="268"/>
                </a:lnTo>
                <a:lnTo>
                  <a:pt x="158" y="245"/>
                </a:lnTo>
                <a:lnTo>
                  <a:pt x="178" y="222"/>
                </a:lnTo>
                <a:lnTo>
                  <a:pt x="189" y="212"/>
                </a:lnTo>
                <a:lnTo>
                  <a:pt x="203" y="202"/>
                </a:lnTo>
                <a:lnTo>
                  <a:pt x="210" y="198"/>
                </a:lnTo>
                <a:lnTo>
                  <a:pt x="219" y="192"/>
                </a:lnTo>
                <a:lnTo>
                  <a:pt x="229" y="188"/>
                </a:lnTo>
                <a:lnTo>
                  <a:pt x="240" y="185"/>
                </a:lnTo>
                <a:lnTo>
                  <a:pt x="240" y="185"/>
                </a:lnTo>
                <a:lnTo>
                  <a:pt x="240" y="185"/>
                </a:lnTo>
                <a:lnTo>
                  <a:pt x="240" y="181"/>
                </a:lnTo>
                <a:lnTo>
                  <a:pt x="242" y="177"/>
                </a:lnTo>
                <a:lnTo>
                  <a:pt x="244" y="173"/>
                </a:lnTo>
                <a:lnTo>
                  <a:pt x="248" y="170"/>
                </a:lnTo>
                <a:lnTo>
                  <a:pt x="252" y="168"/>
                </a:lnTo>
                <a:lnTo>
                  <a:pt x="256" y="165"/>
                </a:lnTo>
                <a:lnTo>
                  <a:pt x="261" y="164"/>
                </a:lnTo>
                <a:lnTo>
                  <a:pt x="265" y="163"/>
                </a:lnTo>
                <a:lnTo>
                  <a:pt x="265" y="163"/>
                </a:lnTo>
                <a:lnTo>
                  <a:pt x="265" y="163"/>
                </a:lnTo>
                <a:lnTo>
                  <a:pt x="269" y="160"/>
                </a:lnTo>
                <a:lnTo>
                  <a:pt x="272" y="157"/>
                </a:lnTo>
                <a:lnTo>
                  <a:pt x="279" y="153"/>
                </a:lnTo>
                <a:lnTo>
                  <a:pt x="286" y="149"/>
                </a:lnTo>
                <a:lnTo>
                  <a:pt x="289" y="148"/>
                </a:lnTo>
                <a:lnTo>
                  <a:pt x="292" y="149"/>
                </a:lnTo>
                <a:lnTo>
                  <a:pt x="295" y="150"/>
                </a:lnTo>
                <a:lnTo>
                  <a:pt x="298" y="154"/>
                </a:lnTo>
                <a:lnTo>
                  <a:pt x="300" y="158"/>
                </a:lnTo>
                <a:lnTo>
                  <a:pt x="299" y="162"/>
                </a:lnTo>
                <a:lnTo>
                  <a:pt x="298" y="165"/>
                </a:lnTo>
                <a:lnTo>
                  <a:pt x="295" y="167"/>
                </a:lnTo>
                <a:lnTo>
                  <a:pt x="288" y="172"/>
                </a:lnTo>
                <a:lnTo>
                  <a:pt x="281" y="175"/>
                </a:lnTo>
                <a:lnTo>
                  <a:pt x="272" y="184"/>
                </a:lnTo>
                <a:lnTo>
                  <a:pt x="261" y="192"/>
                </a:lnTo>
                <a:lnTo>
                  <a:pt x="250" y="199"/>
                </a:lnTo>
                <a:lnTo>
                  <a:pt x="239" y="204"/>
                </a:lnTo>
                <a:lnTo>
                  <a:pt x="235" y="204"/>
                </a:lnTo>
                <a:lnTo>
                  <a:pt x="232" y="205"/>
                </a:lnTo>
                <a:lnTo>
                  <a:pt x="229" y="207"/>
                </a:lnTo>
                <a:lnTo>
                  <a:pt x="226" y="209"/>
                </a:lnTo>
                <a:lnTo>
                  <a:pt x="223" y="214"/>
                </a:lnTo>
                <a:lnTo>
                  <a:pt x="219" y="220"/>
                </a:lnTo>
                <a:lnTo>
                  <a:pt x="217" y="227"/>
                </a:lnTo>
                <a:lnTo>
                  <a:pt x="215" y="234"/>
                </a:lnTo>
                <a:lnTo>
                  <a:pt x="212" y="240"/>
                </a:lnTo>
                <a:lnTo>
                  <a:pt x="209" y="245"/>
                </a:lnTo>
                <a:lnTo>
                  <a:pt x="195" y="257"/>
                </a:lnTo>
                <a:lnTo>
                  <a:pt x="179" y="267"/>
                </a:lnTo>
                <a:lnTo>
                  <a:pt x="171" y="273"/>
                </a:lnTo>
                <a:lnTo>
                  <a:pt x="164" y="281"/>
                </a:lnTo>
                <a:lnTo>
                  <a:pt x="161" y="285"/>
                </a:lnTo>
                <a:lnTo>
                  <a:pt x="159" y="289"/>
                </a:lnTo>
                <a:lnTo>
                  <a:pt x="157" y="295"/>
                </a:lnTo>
                <a:lnTo>
                  <a:pt x="155" y="301"/>
                </a:lnTo>
                <a:lnTo>
                  <a:pt x="155" y="301"/>
                </a:lnTo>
                <a:lnTo>
                  <a:pt x="155" y="301"/>
                </a:lnTo>
                <a:lnTo>
                  <a:pt x="153" y="302"/>
                </a:lnTo>
                <a:lnTo>
                  <a:pt x="151" y="307"/>
                </a:lnTo>
                <a:lnTo>
                  <a:pt x="149" y="313"/>
                </a:lnTo>
                <a:lnTo>
                  <a:pt x="147" y="319"/>
                </a:lnTo>
                <a:lnTo>
                  <a:pt x="145" y="325"/>
                </a:lnTo>
                <a:lnTo>
                  <a:pt x="142" y="331"/>
                </a:lnTo>
                <a:lnTo>
                  <a:pt x="140" y="333"/>
                </a:lnTo>
                <a:lnTo>
                  <a:pt x="138" y="335"/>
                </a:lnTo>
                <a:lnTo>
                  <a:pt x="136" y="336"/>
                </a:lnTo>
                <a:lnTo>
                  <a:pt x="134" y="337"/>
                </a:lnTo>
                <a:lnTo>
                  <a:pt x="134" y="337"/>
                </a:lnTo>
                <a:lnTo>
                  <a:pt x="135" y="337"/>
                </a:lnTo>
                <a:lnTo>
                  <a:pt x="132" y="336"/>
                </a:lnTo>
                <a:lnTo>
                  <a:pt x="127" y="334"/>
                </a:lnTo>
                <a:lnTo>
                  <a:pt x="121" y="330"/>
                </a:lnTo>
                <a:lnTo>
                  <a:pt x="116" y="326"/>
                </a:lnTo>
                <a:lnTo>
                  <a:pt x="106" y="318"/>
                </a:lnTo>
                <a:lnTo>
                  <a:pt x="101" y="316"/>
                </a:lnTo>
                <a:lnTo>
                  <a:pt x="100" y="308"/>
                </a:lnTo>
                <a:lnTo>
                  <a:pt x="101" y="318"/>
                </a:lnTo>
                <a:lnTo>
                  <a:pt x="99" y="329"/>
                </a:lnTo>
                <a:lnTo>
                  <a:pt x="96" y="340"/>
                </a:lnTo>
                <a:lnTo>
                  <a:pt x="92" y="352"/>
                </a:lnTo>
                <a:lnTo>
                  <a:pt x="87" y="363"/>
                </a:lnTo>
                <a:lnTo>
                  <a:pt x="80" y="372"/>
                </a:lnTo>
                <a:lnTo>
                  <a:pt x="76" y="376"/>
                </a:lnTo>
                <a:lnTo>
                  <a:pt x="73" y="379"/>
                </a:lnTo>
                <a:lnTo>
                  <a:pt x="69" y="381"/>
                </a:lnTo>
                <a:lnTo>
                  <a:pt x="66" y="382"/>
                </a:lnTo>
                <a:lnTo>
                  <a:pt x="65" y="382"/>
                </a:lnTo>
                <a:lnTo>
                  <a:pt x="63" y="375"/>
                </a:lnTo>
                <a:lnTo>
                  <a:pt x="61" y="379"/>
                </a:lnTo>
                <a:lnTo>
                  <a:pt x="58" y="382"/>
                </a:lnTo>
                <a:lnTo>
                  <a:pt x="55" y="385"/>
                </a:lnTo>
                <a:lnTo>
                  <a:pt x="52" y="387"/>
                </a:lnTo>
                <a:lnTo>
                  <a:pt x="48" y="388"/>
                </a:lnTo>
                <a:lnTo>
                  <a:pt x="44" y="390"/>
                </a:lnTo>
                <a:lnTo>
                  <a:pt x="41" y="393"/>
                </a:lnTo>
                <a:lnTo>
                  <a:pt x="36" y="396"/>
                </a:lnTo>
                <a:lnTo>
                  <a:pt x="29" y="407"/>
                </a:lnTo>
                <a:lnTo>
                  <a:pt x="22" y="419"/>
                </a:lnTo>
                <a:lnTo>
                  <a:pt x="18" y="425"/>
                </a:lnTo>
                <a:lnTo>
                  <a:pt x="15" y="431"/>
                </a:lnTo>
                <a:lnTo>
                  <a:pt x="14" y="437"/>
                </a:lnTo>
                <a:lnTo>
                  <a:pt x="15" y="442"/>
                </a:lnTo>
                <a:lnTo>
                  <a:pt x="17" y="447"/>
                </a:lnTo>
                <a:lnTo>
                  <a:pt x="20" y="451"/>
                </a:lnTo>
                <a:lnTo>
                  <a:pt x="22" y="452"/>
                </a:lnTo>
                <a:lnTo>
                  <a:pt x="24" y="453"/>
                </a:lnTo>
                <a:lnTo>
                  <a:pt x="26" y="453"/>
                </a:lnTo>
                <a:lnTo>
                  <a:pt x="29" y="453"/>
                </a:lnTo>
                <a:lnTo>
                  <a:pt x="29" y="453"/>
                </a:lnTo>
                <a:lnTo>
                  <a:pt x="27" y="442"/>
                </a:lnTo>
                <a:lnTo>
                  <a:pt x="27" y="440"/>
                </a:lnTo>
                <a:lnTo>
                  <a:pt x="29" y="438"/>
                </a:lnTo>
                <a:lnTo>
                  <a:pt x="33" y="437"/>
                </a:lnTo>
                <a:lnTo>
                  <a:pt x="37" y="435"/>
                </a:lnTo>
                <a:lnTo>
                  <a:pt x="43" y="433"/>
                </a:lnTo>
                <a:lnTo>
                  <a:pt x="48" y="431"/>
                </a:lnTo>
                <a:lnTo>
                  <a:pt x="53" y="427"/>
                </a:lnTo>
                <a:lnTo>
                  <a:pt x="58" y="424"/>
                </a:lnTo>
                <a:lnTo>
                  <a:pt x="57" y="430"/>
                </a:lnTo>
                <a:lnTo>
                  <a:pt x="55" y="437"/>
                </a:lnTo>
                <a:lnTo>
                  <a:pt x="53" y="442"/>
                </a:lnTo>
                <a:lnTo>
                  <a:pt x="50" y="447"/>
                </a:lnTo>
                <a:lnTo>
                  <a:pt x="44" y="456"/>
                </a:lnTo>
                <a:lnTo>
                  <a:pt x="39" y="463"/>
                </a:lnTo>
                <a:lnTo>
                  <a:pt x="43" y="468"/>
                </a:lnTo>
                <a:lnTo>
                  <a:pt x="48" y="475"/>
                </a:lnTo>
                <a:lnTo>
                  <a:pt x="50" y="478"/>
                </a:lnTo>
                <a:lnTo>
                  <a:pt x="53" y="480"/>
                </a:lnTo>
                <a:lnTo>
                  <a:pt x="56" y="481"/>
                </a:lnTo>
                <a:lnTo>
                  <a:pt x="59" y="481"/>
                </a:lnTo>
                <a:lnTo>
                  <a:pt x="58" y="481"/>
                </a:lnTo>
                <a:lnTo>
                  <a:pt x="56" y="481"/>
                </a:lnTo>
                <a:lnTo>
                  <a:pt x="56" y="460"/>
                </a:lnTo>
                <a:lnTo>
                  <a:pt x="56" y="445"/>
                </a:lnTo>
                <a:lnTo>
                  <a:pt x="57" y="433"/>
                </a:lnTo>
                <a:lnTo>
                  <a:pt x="56" y="425"/>
                </a:lnTo>
                <a:lnTo>
                  <a:pt x="61" y="448"/>
                </a:lnTo>
                <a:lnTo>
                  <a:pt x="75" y="445"/>
                </a:lnTo>
                <a:lnTo>
                  <a:pt x="72" y="445"/>
                </a:lnTo>
                <a:lnTo>
                  <a:pt x="70" y="442"/>
                </a:lnTo>
                <a:lnTo>
                  <a:pt x="68" y="439"/>
                </a:lnTo>
                <a:lnTo>
                  <a:pt x="67" y="435"/>
                </a:lnTo>
                <a:lnTo>
                  <a:pt x="67" y="430"/>
                </a:lnTo>
                <a:lnTo>
                  <a:pt x="68" y="426"/>
                </a:lnTo>
                <a:lnTo>
                  <a:pt x="69" y="422"/>
                </a:lnTo>
                <a:lnTo>
                  <a:pt x="71" y="420"/>
                </a:lnTo>
                <a:lnTo>
                  <a:pt x="75" y="415"/>
                </a:lnTo>
                <a:lnTo>
                  <a:pt x="78" y="410"/>
                </a:lnTo>
                <a:lnTo>
                  <a:pt x="79" y="410"/>
                </a:lnTo>
                <a:lnTo>
                  <a:pt x="80" y="410"/>
                </a:lnTo>
                <a:lnTo>
                  <a:pt x="81" y="411"/>
                </a:lnTo>
                <a:lnTo>
                  <a:pt x="82" y="414"/>
                </a:lnTo>
                <a:lnTo>
                  <a:pt x="92" y="403"/>
                </a:lnTo>
                <a:lnTo>
                  <a:pt x="102" y="393"/>
                </a:lnTo>
                <a:lnTo>
                  <a:pt x="99" y="394"/>
                </a:lnTo>
                <a:lnTo>
                  <a:pt x="95" y="394"/>
                </a:lnTo>
                <a:lnTo>
                  <a:pt x="94" y="394"/>
                </a:lnTo>
                <a:lnTo>
                  <a:pt x="92" y="394"/>
                </a:lnTo>
                <a:lnTo>
                  <a:pt x="91" y="392"/>
                </a:lnTo>
                <a:lnTo>
                  <a:pt x="91" y="390"/>
                </a:lnTo>
                <a:lnTo>
                  <a:pt x="91" y="387"/>
                </a:lnTo>
                <a:lnTo>
                  <a:pt x="92" y="385"/>
                </a:lnTo>
                <a:lnTo>
                  <a:pt x="94" y="383"/>
                </a:lnTo>
                <a:lnTo>
                  <a:pt x="97" y="382"/>
                </a:lnTo>
                <a:lnTo>
                  <a:pt x="100" y="382"/>
                </a:lnTo>
                <a:lnTo>
                  <a:pt x="102" y="382"/>
                </a:lnTo>
                <a:lnTo>
                  <a:pt x="104" y="383"/>
                </a:lnTo>
                <a:lnTo>
                  <a:pt x="106" y="385"/>
                </a:lnTo>
                <a:lnTo>
                  <a:pt x="110" y="388"/>
                </a:lnTo>
                <a:lnTo>
                  <a:pt x="114" y="391"/>
                </a:lnTo>
                <a:lnTo>
                  <a:pt x="114" y="391"/>
                </a:lnTo>
                <a:lnTo>
                  <a:pt x="119" y="390"/>
                </a:lnTo>
                <a:lnTo>
                  <a:pt x="124" y="389"/>
                </a:lnTo>
                <a:lnTo>
                  <a:pt x="124" y="378"/>
                </a:lnTo>
                <a:lnTo>
                  <a:pt x="126" y="368"/>
                </a:lnTo>
                <a:lnTo>
                  <a:pt x="129" y="360"/>
                </a:lnTo>
                <a:lnTo>
                  <a:pt x="135" y="351"/>
                </a:lnTo>
                <a:lnTo>
                  <a:pt x="141" y="344"/>
                </a:lnTo>
                <a:lnTo>
                  <a:pt x="148" y="338"/>
                </a:lnTo>
                <a:lnTo>
                  <a:pt x="156" y="333"/>
                </a:lnTo>
                <a:lnTo>
                  <a:pt x="164" y="329"/>
                </a:lnTo>
                <a:lnTo>
                  <a:pt x="172" y="325"/>
                </a:lnTo>
                <a:lnTo>
                  <a:pt x="180" y="320"/>
                </a:lnTo>
                <a:lnTo>
                  <a:pt x="187" y="315"/>
                </a:lnTo>
                <a:lnTo>
                  <a:pt x="193" y="309"/>
                </a:lnTo>
                <a:lnTo>
                  <a:pt x="205" y="297"/>
                </a:lnTo>
                <a:lnTo>
                  <a:pt x="218" y="286"/>
                </a:lnTo>
                <a:lnTo>
                  <a:pt x="223" y="284"/>
                </a:lnTo>
                <a:lnTo>
                  <a:pt x="228" y="283"/>
                </a:lnTo>
                <a:lnTo>
                  <a:pt x="232" y="282"/>
                </a:lnTo>
                <a:lnTo>
                  <a:pt x="236" y="282"/>
                </a:lnTo>
                <a:lnTo>
                  <a:pt x="245" y="283"/>
                </a:lnTo>
                <a:lnTo>
                  <a:pt x="253" y="283"/>
                </a:lnTo>
                <a:lnTo>
                  <a:pt x="253" y="283"/>
                </a:lnTo>
                <a:lnTo>
                  <a:pt x="256" y="282"/>
                </a:lnTo>
                <a:lnTo>
                  <a:pt x="257" y="280"/>
                </a:lnTo>
                <a:lnTo>
                  <a:pt x="259" y="278"/>
                </a:lnTo>
                <a:lnTo>
                  <a:pt x="260" y="275"/>
                </a:lnTo>
                <a:lnTo>
                  <a:pt x="261" y="269"/>
                </a:lnTo>
                <a:lnTo>
                  <a:pt x="261" y="263"/>
                </a:lnTo>
                <a:lnTo>
                  <a:pt x="262" y="257"/>
                </a:lnTo>
                <a:lnTo>
                  <a:pt x="264" y="254"/>
                </a:lnTo>
                <a:lnTo>
                  <a:pt x="265" y="253"/>
                </a:lnTo>
                <a:lnTo>
                  <a:pt x="267" y="253"/>
                </a:lnTo>
                <a:lnTo>
                  <a:pt x="270" y="254"/>
                </a:lnTo>
                <a:lnTo>
                  <a:pt x="272" y="255"/>
                </a:lnTo>
                <a:lnTo>
                  <a:pt x="276" y="252"/>
                </a:lnTo>
                <a:lnTo>
                  <a:pt x="280" y="247"/>
                </a:lnTo>
                <a:lnTo>
                  <a:pt x="281" y="245"/>
                </a:lnTo>
                <a:lnTo>
                  <a:pt x="281" y="243"/>
                </a:lnTo>
                <a:lnTo>
                  <a:pt x="280" y="240"/>
                </a:lnTo>
                <a:lnTo>
                  <a:pt x="280" y="237"/>
                </a:lnTo>
                <a:lnTo>
                  <a:pt x="280" y="235"/>
                </a:lnTo>
                <a:lnTo>
                  <a:pt x="281" y="233"/>
                </a:lnTo>
                <a:lnTo>
                  <a:pt x="283" y="232"/>
                </a:lnTo>
                <a:lnTo>
                  <a:pt x="287" y="231"/>
                </a:lnTo>
                <a:lnTo>
                  <a:pt x="290" y="232"/>
                </a:lnTo>
                <a:lnTo>
                  <a:pt x="291" y="234"/>
                </a:lnTo>
                <a:lnTo>
                  <a:pt x="291" y="237"/>
                </a:lnTo>
                <a:lnTo>
                  <a:pt x="290" y="240"/>
                </a:lnTo>
                <a:lnTo>
                  <a:pt x="289" y="242"/>
                </a:lnTo>
                <a:lnTo>
                  <a:pt x="289" y="245"/>
                </a:lnTo>
                <a:lnTo>
                  <a:pt x="289" y="249"/>
                </a:lnTo>
                <a:lnTo>
                  <a:pt x="292" y="250"/>
                </a:lnTo>
                <a:lnTo>
                  <a:pt x="304" y="234"/>
                </a:lnTo>
                <a:lnTo>
                  <a:pt x="312" y="224"/>
                </a:lnTo>
                <a:lnTo>
                  <a:pt x="312" y="225"/>
                </a:lnTo>
                <a:lnTo>
                  <a:pt x="312" y="219"/>
                </a:lnTo>
                <a:lnTo>
                  <a:pt x="313" y="216"/>
                </a:lnTo>
                <a:lnTo>
                  <a:pt x="317" y="213"/>
                </a:lnTo>
                <a:lnTo>
                  <a:pt x="320" y="212"/>
                </a:lnTo>
                <a:lnTo>
                  <a:pt x="323" y="210"/>
                </a:lnTo>
                <a:lnTo>
                  <a:pt x="325" y="209"/>
                </a:lnTo>
                <a:lnTo>
                  <a:pt x="327" y="208"/>
                </a:lnTo>
                <a:lnTo>
                  <a:pt x="327" y="205"/>
                </a:lnTo>
                <a:lnTo>
                  <a:pt x="330" y="207"/>
                </a:lnTo>
                <a:lnTo>
                  <a:pt x="333" y="210"/>
                </a:lnTo>
                <a:lnTo>
                  <a:pt x="334" y="212"/>
                </a:lnTo>
                <a:lnTo>
                  <a:pt x="334" y="215"/>
                </a:lnTo>
                <a:lnTo>
                  <a:pt x="334" y="219"/>
                </a:lnTo>
                <a:lnTo>
                  <a:pt x="332" y="224"/>
                </a:lnTo>
                <a:lnTo>
                  <a:pt x="334" y="226"/>
                </a:lnTo>
                <a:lnTo>
                  <a:pt x="335" y="228"/>
                </a:lnTo>
                <a:lnTo>
                  <a:pt x="337" y="232"/>
                </a:lnTo>
                <a:lnTo>
                  <a:pt x="338" y="236"/>
                </a:lnTo>
                <a:lnTo>
                  <a:pt x="351" y="231"/>
                </a:lnTo>
                <a:lnTo>
                  <a:pt x="366" y="227"/>
                </a:lnTo>
                <a:lnTo>
                  <a:pt x="363" y="237"/>
                </a:lnTo>
                <a:lnTo>
                  <a:pt x="358" y="251"/>
                </a:lnTo>
                <a:lnTo>
                  <a:pt x="355" y="256"/>
                </a:lnTo>
                <a:lnTo>
                  <a:pt x="352" y="261"/>
                </a:lnTo>
                <a:lnTo>
                  <a:pt x="350" y="263"/>
                </a:lnTo>
                <a:lnTo>
                  <a:pt x="347" y="265"/>
                </a:lnTo>
                <a:lnTo>
                  <a:pt x="345" y="266"/>
                </a:lnTo>
                <a:lnTo>
                  <a:pt x="342" y="267"/>
                </a:lnTo>
                <a:lnTo>
                  <a:pt x="341" y="267"/>
                </a:lnTo>
                <a:lnTo>
                  <a:pt x="331" y="268"/>
                </a:lnTo>
                <a:lnTo>
                  <a:pt x="319" y="270"/>
                </a:lnTo>
                <a:lnTo>
                  <a:pt x="312" y="271"/>
                </a:lnTo>
                <a:lnTo>
                  <a:pt x="306" y="273"/>
                </a:lnTo>
                <a:lnTo>
                  <a:pt x="301" y="276"/>
                </a:lnTo>
                <a:lnTo>
                  <a:pt x="297" y="280"/>
                </a:lnTo>
                <a:lnTo>
                  <a:pt x="295" y="282"/>
                </a:lnTo>
                <a:lnTo>
                  <a:pt x="293" y="283"/>
                </a:lnTo>
                <a:lnTo>
                  <a:pt x="291" y="283"/>
                </a:lnTo>
                <a:lnTo>
                  <a:pt x="287" y="282"/>
                </a:lnTo>
                <a:lnTo>
                  <a:pt x="276" y="278"/>
                </a:lnTo>
                <a:lnTo>
                  <a:pt x="256" y="272"/>
                </a:lnTo>
                <a:lnTo>
                  <a:pt x="256" y="271"/>
                </a:lnTo>
                <a:lnTo>
                  <a:pt x="257" y="281"/>
                </a:lnTo>
                <a:lnTo>
                  <a:pt x="258" y="292"/>
                </a:lnTo>
                <a:lnTo>
                  <a:pt x="258" y="304"/>
                </a:lnTo>
                <a:lnTo>
                  <a:pt x="257" y="314"/>
                </a:lnTo>
                <a:lnTo>
                  <a:pt x="256" y="319"/>
                </a:lnTo>
                <a:lnTo>
                  <a:pt x="254" y="322"/>
                </a:lnTo>
                <a:lnTo>
                  <a:pt x="252" y="325"/>
                </a:lnTo>
                <a:lnTo>
                  <a:pt x="250" y="326"/>
                </a:lnTo>
                <a:lnTo>
                  <a:pt x="247" y="327"/>
                </a:lnTo>
                <a:lnTo>
                  <a:pt x="244" y="326"/>
                </a:lnTo>
                <a:lnTo>
                  <a:pt x="240" y="323"/>
                </a:lnTo>
                <a:lnTo>
                  <a:pt x="235" y="319"/>
                </a:lnTo>
                <a:lnTo>
                  <a:pt x="238" y="319"/>
                </a:lnTo>
                <a:lnTo>
                  <a:pt x="236" y="319"/>
                </a:lnTo>
                <a:lnTo>
                  <a:pt x="235" y="319"/>
                </a:lnTo>
                <a:lnTo>
                  <a:pt x="228" y="330"/>
                </a:lnTo>
                <a:lnTo>
                  <a:pt x="221" y="337"/>
                </a:lnTo>
                <a:lnTo>
                  <a:pt x="215" y="342"/>
                </a:lnTo>
                <a:lnTo>
                  <a:pt x="209" y="345"/>
                </a:lnTo>
                <a:lnTo>
                  <a:pt x="202" y="348"/>
                </a:lnTo>
                <a:lnTo>
                  <a:pt x="194" y="352"/>
                </a:lnTo>
                <a:lnTo>
                  <a:pt x="186" y="359"/>
                </a:lnTo>
                <a:lnTo>
                  <a:pt x="175" y="367"/>
                </a:lnTo>
                <a:lnTo>
                  <a:pt x="175" y="367"/>
                </a:lnTo>
                <a:lnTo>
                  <a:pt x="187" y="368"/>
                </a:lnTo>
                <a:lnTo>
                  <a:pt x="194" y="370"/>
                </a:lnTo>
                <a:lnTo>
                  <a:pt x="198" y="372"/>
                </a:lnTo>
                <a:lnTo>
                  <a:pt x="201" y="374"/>
                </a:lnTo>
                <a:lnTo>
                  <a:pt x="203" y="376"/>
                </a:lnTo>
                <a:lnTo>
                  <a:pt x="205" y="377"/>
                </a:lnTo>
                <a:lnTo>
                  <a:pt x="207" y="376"/>
                </a:lnTo>
                <a:lnTo>
                  <a:pt x="211" y="373"/>
                </a:lnTo>
                <a:lnTo>
                  <a:pt x="216" y="372"/>
                </a:lnTo>
                <a:lnTo>
                  <a:pt x="221" y="370"/>
                </a:lnTo>
                <a:lnTo>
                  <a:pt x="227" y="367"/>
                </a:lnTo>
                <a:lnTo>
                  <a:pt x="232" y="364"/>
                </a:lnTo>
                <a:lnTo>
                  <a:pt x="240" y="356"/>
                </a:lnTo>
                <a:lnTo>
                  <a:pt x="246" y="348"/>
                </a:lnTo>
                <a:lnTo>
                  <a:pt x="256" y="343"/>
                </a:lnTo>
                <a:lnTo>
                  <a:pt x="265" y="336"/>
                </a:lnTo>
                <a:lnTo>
                  <a:pt x="274" y="328"/>
                </a:lnTo>
                <a:lnTo>
                  <a:pt x="282" y="320"/>
                </a:lnTo>
                <a:lnTo>
                  <a:pt x="290" y="312"/>
                </a:lnTo>
                <a:lnTo>
                  <a:pt x="299" y="305"/>
                </a:lnTo>
                <a:lnTo>
                  <a:pt x="308" y="298"/>
                </a:lnTo>
                <a:lnTo>
                  <a:pt x="320" y="293"/>
                </a:lnTo>
                <a:lnTo>
                  <a:pt x="321" y="290"/>
                </a:lnTo>
                <a:lnTo>
                  <a:pt x="324" y="288"/>
                </a:lnTo>
                <a:lnTo>
                  <a:pt x="326" y="287"/>
                </a:lnTo>
                <a:lnTo>
                  <a:pt x="329" y="286"/>
                </a:lnTo>
                <a:lnTo>
                  <a:pt x="342" y="275"/>
                </a:lnTo>
                <a:lnTo>
                  <a:pt x="356" y="265"/>
                </a:lnTo>
                <a:lnTo>
                  <a:pt x="370" y="255"/>
                </a:lnTo>
                <a:lnTo>
                  <a:pt x="383" y="244"/>
                </a:lnTo>
                <a:lnTo>
                  <a:pt x="388" y="240"/>
                </a:lnTo>
                <a:lnTo>
                  <a:pt x="393" y="236"/>
                </a:lnTo>
                <a:lnTo>
                  <a:pt x="395" y="235"/>
                </a:lnTo>
                <a:lnTo>
                  <a:pt x="398" y="235"/>
                </a:lnTo>
                <a:lnTo>
                  <a:pt x="401" y="236"/>
                </a:lnTo>
                <a:lnTo>
                  <a:pt x="405" y="239"/>
                </a:lnTo>
                <a:lnTo>
                  <a:pt x="409" y="242"/>
                </a:lnTo>
                <a:lnTo>
                  <a:pt x="412" y="244"/>
                </a:lnTo>
                <a:lnTo>
                  <a:pt x="414" y="246"/>
                </a:lnTo>
                <a:lnTo>
                  <a:pt x="415" y="249"/>
                </a:lnTo>
                <a:lnTo>
                  <a:pt x="415" y="251"/>
                </a:lnTo>
                <a:lnTo>
                  <a:pt x="415" y="253"/>
                </a:lnTo>
                <a:lnTo>
                  <a:pt x="413" y="256"/>
                </a:lnTo>
                <a:lnTo>
                  <a:pt x="411" y="258"/>
                </a:lnTo>
                <a:lnTo>
                  <a:pt x="409" y="260"/>
                </a:lnTo>
                <a:lnTo>
                  <a:pt x="407" y="260"/>
                </a:lnTo>
                <a:lnTo>
                  <a:pt x="403" y="260"/>
                </a:lnTo>
                <a:lnTo>
                  <a:pt x="401" y="259"/>
                </a:lnTo>
                <a:lnTo>
                  <a:pt x="398" y="257"/>
                </a:lnTo>
                <a:lnTo>
                  <a:pt x="396" y="254"/>
                </a:lnTo>
                <a:lnTo>
                  <a:pt x="394" y="258"/>
                </a:lnTo>
                <a:lnTo>
                  <a:pt x="392" y="261"/>
                </a:lnTo>
                <a:lnTo>
                  <a:pt x="390" y="264"/>
                </a:lnTo>
                <a:lnTo>
                  <a:pt x="387" y="267"/>
                </a:lnTo>
                <a:lnTo>
                  <a:pt x="381" y="271"/>
                </a:lnTo>
                <a:lnTo>
                  <a:pt x="374" y="275"/>
                </a:lnTo>
                <a:lnTo>
                  <a:pt x="367" y="279"/>
                </a:lnTo>
                <a:lnTo>
                  <a:pt x="362" y="284"/>
                </a:lnTo>
                <a:lnTo>
                  <a:pt x="359" y="288"/>
                </a:lnTo>
                <a:lnTo>
                  <a:pt x="357" y="291"/>
                </a:lnTo>
                <a:lnTo>
                  <a:pt x="356" y="295"/>
                </a:lnTo>
                <a:lnTo>
                  <a:pt x="356" y="300"/>
                </a:lnTo>
                <a:lnTo>
                  <a:pt x="350" y="307"/>
                </a:lnTo>
                <a:lnTo>
                  <a:pt x="344" y="314"/>
                </a:lnTo>
                <a:lnTo>
                  <a:pt x="351" y="311"/>
                </a:lnTo>
                <a:lnTo>
                  <a:pt x="357" y="308"/>
                </a:lnTo>
                <a:lnTo>
                  <a:pt x="371" y="299"/>
                </a:lnTo>
                <a:lnTo>
                  <a:pt x="384" y="291"/>
                </a:lnTo>
                <a:lnTo>
                  <a:pt x="397" y="283"/>
                </a:lnTo>
                <a:lnTo>
                  <a:pt x="411" y="274"/>
                </a:lnTo>
                <a:lnTo>
                  <a:pt x="415" y="272"/>
                </a:lnTo>
                <a:lnTo>
                  <a:pt x="418" y="271"/>
                </a:lnTo>
                <a:lnTo>
                  <a:pt x="420" y="271"/>
                </a:lnTo>
                <a:lnTo>
                  <a:pt x="422" y="272"/>
                </a:lnTo>
                <a:lnTo>
                  <a:pt x="423" y="274"/>
                </a:lnTo>
                <a:lnTo>
                  <a:pt x="424" y="276"/>
                </a:lnTo>
                <a:lnTo>
                  <a:pt x="426" y="280"/>
                </a:lnTo>
                <a:lnTo>
                  <a:pt x="427" y="285"/>
                </a:lnTo>
                <a:lnTo>
                  <a:pt x="426" y="287"/>
                </a:lnTo>
                <a:lnTo>
                  <a:pt x="425" y="290"/>
                </a:lnTo>
                <a:lnTo>
                  <a:pt x="423" y="292"/>
                </a:lnTo>
                <a:lnTo>
                  <a:pt x="421" y="294"/>
                </a:lnTo>
                <a:lnTo>
                  <a:pt x="383" y="323"/>
                </a:lnTo>
                <a:lnTo>
                  <a:pt x="345" y="352"/>
                </a:lnTo>
                <a:lnTo>
                  <a:pt x="308" y="384"/>
                </a:lnTo>
                <a:lnTo>
                  <a:pt x="272" y="415"/>
                </a:lnTo>
                <a:lnTo>
                  <a:pt x="272" y="416"/>
                </a:lnTo>
                <a:lnTo>
                  <a:pt x="272" y="416"/>
                </a:lnTo>
                <a:lnTo>
                  <a:pt x="266" y="417"/>
                </a:lnTo>
                <a:lnTo>
                  <a:pt x="250" y="420"/>
                </a:lnTo>
                <a:lnTo>
                  <a:pt x="251" y="420"/>
                </a:lnTo>
                <a:lnTo>
                  <a:pt x="262" y="426"/>
                </a:lnTo>
                <a:lnTo>
                  <a:pt x="272" y="432"/>
                </a:lnTo>
                <a:lnTo>
                  <a:pt x="279" y="438"/>
                </a:lnTo>
                <a:lnTo>
                  <a:pt x="284" y="445"/>
                </a:lnTo>
                <a:lnTo>
                  <a:pt x="289" y="452"/>
                </a:lnTo>
                <a:lnTo>
                  <a:pt x="293" y="458"/>
                </a:lnTo>
                <a:lnTo>
                  <a:pt x="298" y="463"/>
                </a:lnTo>
                <a:lnTo>
                  <a:pt x="304" y="468"/>
                </a:lnTo>
                <a:lnTo>
                  <a:pt x="319" y="479"/>
                </a:lnTo>
                <a:lnTo>
                  <a:pt x="333" y="487"/>
                </a:lnTo>
                <a:lnTo>
                  <a:pt x="335" y="492"/>
                </a:lnTo>
                <a:lnTo>
                  <a:pt x="339" y="500"/>
                </a:lnTo>
                <a:lnTo>
                  <a:pt x="341" y="502"/>
                </a:lnTo>
                <a:lnTo>
                  <a:pt x="343" y="503"/>
                </a:lnTo>
                <a:lnTo>
                  <a:pt x="345" y="500"/>
                </a:lnTo>
                <a:lnTo>
                  <a:pt x="347" y="493"/>
                </a:lnTo>
                <a:lnTo>
                  <a:pt x="351" y="496"/>
                </a:lnTo>
                <a:lnTo>
                  <a:pt x="355" y="500"/>
                </a:lnTo>
                <a:lnTo>
                  <a:pt x="364" y="507"/>
                </a:lnTo>
                <a:lnTo>
                  <a:pt x="371" y="511"/>
                </a:lnTo>
                <a:lnTo>
                  <a:pt x="378" y="514"/>
                </a:lnTo>
                <a:lnTo>
                  <a:pt x="385" y="515"/>
                </a:lnTo>
                <a:lnTo>
                  <a:pt x="392" y="516"/>
                </a:lnTo>
                <a:lnTo>
                  <a:pt x="399" y="515"/>
                </a:lnTo>
                <a:lnTo>
                  <a:pt x="407" y="514"/>
                </a:lnTo>
                <a:lnTo>
                  <a:pt x="413" y="513"/>
                </a:lnTo>
                <a:lnTo>
                  <a:pt x="413" y="513"/>
                </a:lnTo>
                <a:lnTo>
                  <a:pt x="413" y="513"/>
                </a:lnTo>
                <a:lnTo>
                  <a:pt x="413" y="502"/>
                </a:lnTo>
                <a:lnTo>
                  <a:pt x="414" y="492"/>
                </a:lnTo>
                <a:lnTo>
                  <a:pt x="415" y="484"/>
                </a:lnTo>
                <a:lnTo>
                  <a:pt x="417" y="478"/>
                </a:lnTo>
                <a:lnTo>
                  <a:pt x="419" y="473"/>
                </a:lnTo>
                <a:lnTo>
                  <a:pt x="420" y="470"/>
                </a:lnTo>
                <a:lnTo>
                  <a:pt x="422" y="467"/>
                </a:lnTo>
                <a:lnTo>
                  <a:pt x="422" y="468"/>
                </a:lnTo>
                <a:lnTo>
                  <a:pt x="421" y="462"/>
                </a:lnTo>
                <a:lnTo>
                  <a:pt x="421" y="460"/>
                </a:lnTo>
                <a:lnTo>
                  <a:pt x="423" y="458"/>
                </a:lnTo>
                <a:lnTo>
                  <a:pt x="425" y="457"/>
                </a:lnTo>
                <a:lnTo>
                  <a:pt x="427" y="455"/>
                </a:lnTo>
                <a:lnTo>
                  <a:pt x="430" y="454"/>
                </a:lnTo>
                <a:lnTo>
                  <a:pt x="432" y="454"/>
                </a:lnTo>
                <a:lnTo>
                  <a:pt x="435" y="455"/>
                </a:lnTo>
                <a:lnTo>
                  <a:pt x="437" y="457"/>
                </a:lnTo>
                <a:lnTo>
                  <a:pt x="439" y="460"/>
                </a:lnTo>
                <a:lnTo>
                  <a:pt x="439" y="462"/>
                </a:lnTo>
                <a:lnTo>
                  <a:pt x="438" y="464"/>
                </a:lnTo>
                <a:lnTo>
                  <a:pt x="437" y="466"/>
                </a:lnTo>
                <a:lnTo>
                  <a:pt x="433" y="471"/>
                </a:lnTo>
                <a:lnTo>
                  <a:pt x="429" y="474"/>
                </a:lnTo>
                <a:lnTo>
                  <a:pt x="422" y="481"/>
                </a:lnTo>
                <a:lnTo>
                  <a:pt x="414" y="488"/>
                </a:lnTo>
                <a:lnTo>
                  <a:pt x="411" y="492"/>
                </a:lnTo>
                <a:lnTo>
                  <a:pt x="407" y="496"/>
                </a:lnTo>
                <a:lnTo>
                  <a:pt x="404" y="500"/>
                </a:lnTo>
                <a:lnTo>
                  <a:pt x="401" y="505"/>
                </a:lnTo>
                <a:lnTo>
                  <a:pt x="400" y="509"/>
                </a:lnTo>
                <a:lnTo>
                  <a:pt x="399" y="514"/>
                </a:lnTo>
                <a:lnTo>
                  <a:pt x="398" y="519"/>
                </a:lnTo>
                <a:lnTo>
                  <a:pt x="398" y="525"/>
                </a:lnTo>
                <a:lnTo>
                  <a:pt x="399" y="529"/>
                </a:lnTo>
                <a:lnTo>
                  <a:pt x="400" y="534"/>
                </a:lnTo>
                <a:lnTo>
                  <a:pt x="402" y="537"/>
                </a:lnTo>
                <a:lnTo>
                  <a:pt x="404" y="540"/>
                </a:lnTo>
                <a:lnTo>
                  <a:pt x="408" y="543"/>
                </a:lnTo>
                <a:lnTo>
                  <a:pt x="411" y="544"/>
                </a:lnTo>
                <a:lnTo>
                  <a:pt x="415" y="545"/>
                </a:lnTo>
                <a:lnTo>
                  <a:pt x="419" y="545"/>
                </a:lnTo>
                <a:lnTo>
                  <a:pt x="419" y="545"/>
                </a:lnTo>
                <a:lnTo>
                  <a:pt x="419" y="545"/>
                </a:lnTo>
                <a:lnTo>
                  <a:pt x="428" y="554"/>
                </a:lnTo>
                <a:lnTo>
                  <a:pt x="436" y="561"/>
                </a:lnTo>
                <a:lnTo>
                  <a:pt x="443" y="566"/>
                </a:lnTo>
                <a:lnTo>
                  <a:pt x="450" y="569"/>
                </a:lnTo>
                <a:lnTo>
                  <a:pt x="459" y="571"/>
                </a:lnTo>
                <a:lnTo>
                  <a:pt x="467" y="571"/>
                </a:lnTo>
                <a:lnTo>
                  <a:pt x="476" y="569"/>
                </a:lnTo>
                <a:lnTo>
                  <a:pt x="487" y="567"/>
                </a:lnTo>
                <a:lnTo>
                  <a:pt x="493" y="569"/>
                </a:lnTo>
                <a:lnTo>
                  <a:pt x="496" y="571"/>
                </a:lnTo>
                <a:lnTo>
                  <a:pt x="498" y="575"/>
                </a:lnTo>
                <a:lnTo>
                  <a:pt x="502" y="580"/>
                </a:lnTo>
                <a:lnTo>
                  <a:pt x="502" y="585"/>
                </a:lnTo>
                <a:lnTo>
                  <a:pt x="503" y="589"/>
                </a:lnTo>
                <a:lnTo>
                  <a:pt x="511" y="590"/>
                </a:lnTo>
                <a:lnTo>
                  <a:pt x="517" y="593"/>
                </a:lnTo>
                <a:lnTo>
                  <a:pt x="520" y="595"/>
                </a:lnTo>
                <a:lnTo>
                  <a:pt x="522" y="597"/>
                </a:lnTo>
                <a:lnTo>
                  <a:pt x="523" y="600"/>
                </a:lnTo>
                <a:lnTo>
                  <a:pt x="524" y="604"/>
                </a:lnTo>
                <a:lnTo>
                  <a:pt x="528" y="607"/>
                </a:lnTo>
                <a:lnTo>
                  <a:pt x="532" y="609"/>
                </a:lnTo>
                <a:lnTo>
                  <a:pt x="537" y="607"/>
                </a:lnTo>
                <a:lnTo>
                  <a:pt x="542" y="605"/>
                </a:lnTo>
                <a:lnTo>
                  <a:pt x="548" y="602"/>
                </a:lnTo>
                <a:lnTo>
                  <a:pt x="552" y="599"/>
                </a:lnTo>
                <a:lnTo>
                  <a:pt x="561" y="592"/>
                </a:lnTo>
                <a:lnTo>
                  <a:pt x="569" y="584"/>
                </a:lnTo>
                <a:lnTo>
                  <a:pt x="577" y="575"/>
                </a:lnTo>
                <a:lnTo>
                  <a:pt x="585" y="569"/>
                </a:lnTo>
                <a:lnTo>
                  <a:pt x="590" y="566"/>
                </a:lnTo>
                <a:lnTo>
                  <a:pt x="596" y="563"/>
                </a:lnTo>
                <a:lnTo>
                  <a:pt x="601" y="561"/>
                </a:lnTo>
                <a:lnTo>
                  <a:pt x="607" y="560"/>
                </a:lnTo>
                <a:lnTo>
                  <a:pt x="616" y="550"/>
                </a:lnTo>
                <a:lnTo>
                  <a:pt x="624" y="539"/>
                </a:lnTo>
                <a:lnTo>
                  <a:pt x="627" y="545"/>
                </a:lnTo>
                <a:lnTo>
                  <a:pt x="628" y="550"/>
                </a:lnTo>
                <a:lnTo>
                  <a:pt x="627" y="553"/>
                </a:lnTo>
                <a:lnTo>
                  <a:pt x="625" y="555"/>
                </a:lnTo>
                <a:lnTo>
                  <a:pt x="618" y="558"/>
                </a:lnTo>
                <a:lnTo>
                  <a:pt x="609" y="559"/>
                </a:lnTo>
                <a:lnTo>
                  <a:pt x="602" y="568"/>
                </a:lnTo>
                <a:lnTo>
                  <a:pt x="596" y="576"/>
                </a:lnTo>
                <a:lnTo>
                  <a:pt x="588" y="586"/>
                </a:lnTo>
                <a:lnTo>
                  <a:pt x="581" y="594"/>
                </a:lnTo>
                <a:lnTo>
                  <a:pt x="574" y="599"/>
                </a:lnTo>
                <a:lnTo>
                  <a:pt x="566" y="603"/>
                </a:lnTo>
                <a:lnTo>
                  <a:pt x="558" y="608"/>
                </a:lnTo>
                <a:lnTo>
                  <a:pt x="550" y="613"/>
                </a:lnTo>
                <a:lnTo>
                  <a:pt x="546" y="616"/>
                </a:lnTo>
                <a:lnTo>
                  <a:pt x="540" y="617"/>
                </a:lnTo>
                <a:lnTo>
                  <a:pt x="539" y="617"/>
                </a:lnTo>
                <a:lnTo>
                  <a:pt x="538" y="617"/>
                </a:lnTo>
                <a:lnTo>
                  <a:pt x="538" y="621"/>
                </a:lnTo>
                <a:lnTo>
                  <a:pt x="537" y="623"/>
                </a:lnTo>
                <a:lnTo>
                  <a:pt x="535" y="625"/>
                </a:lnTo>
                <a:lnTo>
                  <a:pt x="532" y="626"/>
                </a:lnTo>
                <a:lnTo>
                  <a:pt x="532" y="627"/>
                </a:lnTo>
                <a:lnTo>
                  <a:pt x="532" y="629"/>
                </a:lnTo>
                <a:lnTo>
                  <a:pt x="530" y="633"/>
                </a:lnTo>
                <a:lnTo>
                  <a:pt x="528" y="639"/>
                </a:lnTo>
                <a:lnTo>
                  <a:pt x="527" y="640"/>
                </a:lnTo>
                <a:lnTo>
                  <a:pt x="525" y="642"/>
                </a:lnTo>
                <a:lnTo>
                  <a:pt x="523" y="642"/>
                </a:lnTo>
                <a:lnTo>
                  <a:pt x="520" y="643"/>
                </a:lnTo>
                <a:lnTo>
                  <a:pt x="515" y="644"/>
                </a:lnTo>
                <a:lnTo>
                  <a:pt x="511" y="646"/>
                </a:lnTo>
                <a:lnTo>
                  <a:pt x="506" y="649"/>
                </a:lnTo>
                <a:lnTo>
                  <a:pt x="502" y="652"/>
                </a:lnTo>
                <a:lnTo>
                  <a:pt x="497" y="655"/>
                </a:lnTo>
                <a:lnTo>
                  <a:pt x="493" y="657"/>
                </a:lnTo>
                <a:lnTo>
                  <a:pt x="488" y="659"/>
                </a:lnTo>
                <a:lnTo>
                  <a:pt x="483" y="660"/>
                </a:lnTo>
                <a:lnTo>
                  <a:pt x="493" y="667"/>
                </a:lnTo>
                <a:lnTo>
                  <a:pt x="502" y="675"/>
                </a:lnTo>
                <a:lnTo>
                  <a:pt x="504" y="678"/>
                </a:lnTo>
                <a:lnTo>
                  <a:pt x="506" y="682"/>
                </a:lnTo>
                <a:lnTo>
                  <a:pt x="506" y="684"/>
                </a:lnTo>
                <a:lnTo>
                  <a:pt x="506" y="685"/>
                </a:lnTo>
                <a:lnTo>
                  <a:pt x="503" y="686"/>
                </a:lnTo>
                <a:lnTo>
                  <a:pt x="498" y="686"/>
                </a:lnTo>
                <a:lnTo>
                  <a:pt x="491" y="686"/>
                </a:lnTo>
                <a:lnTo>
                  <a:pt x="483" y="687"/>
                </a:lnTo>
                <a:lnTo>
                  <a:pt x="479" y="686"/>
                </a:lnTo>
                <a:lnTo>
                  <a:pt x="476" y="685"/>
                </a:lnTo>
                <a:lnTo>
                  <a:pt x="472" y="683"/>
                </a:lnTo>
                <a:lnTo>
                  <a:pt x="469" y="680"/>
                </a:lnTo>
                <a:lnTo>
                  <a:pt x="469" y="680"/>
                </a:lnTo>
                <a:lnTo>
                  <a:pt x="467" y="690"/>
                </a:lnTo>
                <a:lnTo>
                  <a:pt x="467" y="701"/>
                </a:lnTo>
                <a:lnTo>
                  <a:pt x="466" y="705"/>
                </a:lnTo>
                <a:lnTo>
                  <a:pt x="465" y="710"/>
                </a:lnTo>
                <a:lnTo>
                  <a:pt x="462" y="714"/>
                </a:lnTo>
                <a:lnTo>
                  <a:pt x="456" y="717"/>
                </a:lnTo>
                <a:lnTo>
                  <a:pt x="458" y="723"/>
                </a:lnTo>
                <a:lnTo>
                  <a:pt x="460" y="728"/>
                </a:lnTo>
                <a:lnTo>
                  <a:pt x="463" y="731"/>
                </a:lnTo>
                <a:lnTo>
                  <a:pt x="465" y="734"/>
                </a:lnTo>
                <a:lnTo>
                  <a:pt x="468" y="736"/>
                </a:lnTo>
                <a:lnTo>
                  <a:pt x="471" y="737"/>
                </a:lnTo>
                <a:lnTo>
                  <a:pt x="474" y="737"/>
                </a:lnTo>
                <a:lnTo>
                  <a:pt x="477" y="737"/>
                </a:lnTo>
                <a:lnTo>
                  <a:pt x="490" y="732"/>
                </a:lnTo>
                <a:lnTo>
                  <a:pt x="505" y="727"/>
                </a:lnTo>
                <a:lnTo>
                  <a:pt x="508" y="740"/>
                </a:lnTo>
                <a:lnTo>
                  <a:pt x="510" y="755"/>
                </a:lnTo>
                <a:lnTo>
                  <a:pt x="513" y="757"/>
                </a:lnTo>
                <a:lnTo>
                  <a:pt x="516" y="759"/>
                </a:lnTo>
                <a:lnTo>
                  <a:pt x="522" y="756"/>
                </a:lnTo>
                <a:lnTo>
                  <a:pt x="528" y="751"/>
                </a:lnTo>
                <a:lnTo>
                  <a:pt x="557" y="728"/>
                </a:lnTo>
                <a:lnTo>
                  <a:pt x="584" y="706"/>
                </a:lnTo>
                <a:lnTo>
                  <a:pt x="614" y="684"/>
                </a:lnTo>
                <a:lnTo>
                  <a:pt x="643" y="662"/>
                </a:lnTo>
                <a:lnTo>
                  <a:pt x="644" y="657"/>
                </a:lnTo>
                <a:lnTo>
                  <a:pt x="645" y="653"/>
                </a:lnTo>
                <a:lnTo>
                  <a:pt x="647" y="648"/>
                </a:lnTo>
                <a:lnTo>
                  <a:pt x="650" y="644"/>
                </a:lnTo>
                <a:lnTo>
                  <a:pt x="655" y="635"/>
                </a:lnTo>
                <a:lnTo>
                  <a:pt x="660" y="626"/>
                </a:lnTo>
                <a:lnTo>
                  <a:pt x="663" y="620"/>
                </a:lnTo>
                <a:lnTo>
                  <a:pt x="667" y="615"/>
                </a:lnTo>
                <a:lnTo>
                  <a:pt x="662" y="618"/>
                </a:lnTo>
                <a:lnTo>
                  <a:pt x="658" y="621"/>
                </a:lnTo>
                <a:lnTo>
                  <a:pt x="649" y="620"/>
                </a:lnTo>
                <a:lnTo>
                  <a:pt x="641" y="619"/>
                </a:lnTo>
                <a:lnTo>
                  <a:pt x="644" y="615"/>
                </a:lnTo>
                <a:lnTo>
                  <a:pt x="646" y="612"/>
                </a:lnTo>
                <a:lnTo>
                  <a:pt x="647" y="608"/>
                </a:lnTo>
                <a:lnTo>
                  <a:pt x="649" y="604"/>
                </a:lnTo>
                <a:lnTo>
                  <a:pt x="651" y="600"/>
                </a:lnTo>
                <a:lnTo>
                  <a:pt x="656" y="596"/>
                </a:lnTo>
                <a:lnTo>
                  <a:pt x="662" y="593"/>
                </a:lnTo>
                <a:lnTo>
                  <a:pt x="672" y="590"/>
                </a:lnTo>
                <a:lnTo>
                  <a:pt x="672" y="590"/>
                </a:lnTo>
                <a:lnTo>
                  <a:pt x="672" y="590"/>
                </a:lnTo>
                <a:lnTo>
                  <a:pt x="684" y="584"/>
                </a:lnTo>
                <a:lnTo>
                  <a:pt x="694" y="576"/>
                </a:lnTo>
                <a:lnTo>
                  <a:pt x="703" y="568"/>
                </a:lnTo>
                <a:lnTo>
                  <a:pt x="711" y="560"/>
                </a:lnTo>
                <a:lnTo>
                  <a:pt x="718" y="553"/>
                </a:lnTo>
                <a:lnTo>
                  <a:pt x="723" y="546"/>
                </a:lnTo>
                <a:lnTo>
                  <a:pt x="726" y="540"/>
                </a:lnTo>
                <a:lnTo>
                  <a:pt x="726" y="535"/>
                </a:lnTo>
                <a:lnTo>
                  <a:pt x="727" y="536"/>
                </a:lnTo>
                <a:lnTo>
                  <a:pt x="747" y="515"/>
                </a:lnTo>
                <a:lnTo>
                  <a:pt x="765" y="500"/>
                </a:lnTo>
                <a:lnTo>
                  <a:pt x="773" y="493"/>
                </a:lnTo>
                <a:lnTo>
                  <a:pt x="781" y="485"/>
                </a:lnTo>
                <a:lnTo>
                  <a:pt x="788" y="477"/>
                </a:lnTo>
                <a:lnTo>
                  <a:pt x="795" y="466"/>
                </a:lnTo>
                <a:lnTo>
                  <a:pt x="812" y="437"/>
                </a:lnTo>
                <a:lnTo>
                  <a:pt x="832" y="409"/>
                </a:lnTo>
                <a:lnTo>
                  <a:pt x="850" y="382"/>
                </a:lnTo>
                <a:lnTo>
                  <a:pt x="869" y="353"/>
                </a:lnTo>
                <a:lnTo>
                  <a:pt x="875" y="357"/>
                </a:lnTo>
                <a:lnTo>
                  <a:pt x="881" y="364"/>
                </a:lnTo>
                <a:lnTo>
                  <a:pt x="880" y="364"/>
                </a:lnTo>
                <a:lnTo>
                  <a:pt x="878" y="345"/>
                </a:lnTo>
                <a:lnTo>
                  <a:pt x="877" y="336"/>
                </a:lnTo>
                <a:lnTo>
                  <a:pt x="877" y="332"/>
                </a:lnTo>
                <a:lnTo>
                  <a:pt x="878" y="332"/>
                </a:lnTo>
                <a:lnTo>
                  <a:pt x="875" y="332"/>
                </a:lnTo>
                <a:lnTo>
                  <a:pt x="882" y="324"/>
                </a:lnTo>
                <a:lnTo>
                  <a:pt x="889" y="315"/>
                </a:lnTo>
                <a:lnTo>
                  <a:pt x="896" y="305"/>
                </a:lnTo>
                <a:lnTo>
                  <a:pt x="904" y="293"/>
                </a:lnTo>
                <a:lnTo>
                  <a:pt x="919" y="269"/>
                </a:lnTo>
                <a:lnTo>
                  <a:pt x="933" y="243"/>
                </a:lnTo>
                <a:lnTo>
                  <a:pt x="947" y="217"/>
                </a:lnTo>
                <a:lnTo>
                  <a:pt x="960" y="191"/>
                </a:lnTo>
                <a:lnTo>
                  <a:pt x="972" y="168"/>
                </a:lnTo>
                <a:lnTo>
                  <a:pt x="981" y="148"/>
                </a:lnTo>
                <a:lnTo>
                  <a:pt x="981" y="148"/>
                </a:lnTo>
                <a:lnTo>
                  <a:pt x="981" y="148"/>
                </a:lnTo>
                <a:lnTo>
                  <a:pt x="991" y="135"/>
                </a:lnTo>
                <a:lnTo>
                  <a:pt x="1002" y="125"/>
                </a:lnTo>
                <a:lnTo>
                  <a:pt x="1013" y="115"/>
                </a:lnTo>
                <a:lnTo>
                  <a:pt x="1024" y="106"/>
                </a:lnTo>
                <a:lnTo>
                  <a:pt x="1045" y="87"/>
                </a:lnTo>
                <a:lnTo>
                  <a:pt x="1066" y="67"/>
                </a:lnTo>
                <a:lnTo>
                  <a:pt x="1074" y="58"/>
                </a:lnTo>
                <a:lnTo>
                  <a:pt x="1083" y="50"/>
                </a:lnTo>
                <a:lnTo>
                  <a:pt x="1093" y="41"/>
                </a:lnTo>
                <a:lnTo>
                  <a:pt x="1104" y="33"/>
                </a:lnTo>
                <a:lnTo>
                  <a:pt x="1124" y="16"/>
                </a:lnTo>
                <a:lnTo>
                  <a:pt x="1143" y="0"/>
                </a:lnTo>
                <a:lnTo>
                  <a:pt x="4144" y="0"/>
                </a:lnTo>
                <a:lnTo>
                  <a:pt x="4146" y="2"/>
                </a:lnTo>
                <a:lnTo>
                  <a:pt x="4149" y="4"/>
                </a:lnTo>
                <a:lnTo>
                  <a:pt x="4157" y="6"/>
                </a:lnTo>
                <a:lnTo>
                  <a:pt x="4165" y="6"/>
                </a:lnTo>
                <a:lnTo>
                  <a:pt x="4169" y="6"/>
                </a:lnTo>
                <a:lnTo>
                  <a:pt x="4173" y="5"/>
                </a:lnTo>
                <a:lnTo>
                  <a:pt x="4177" y="3"/>
                </a:lnTo>
                <a:lnTo>
                  <a:pt x="4181" y="0"/>
                </a:lnTo>
                <a:lnTo>
                  <a:pt x="4243" y="0"/>
                </a:lnTo>
                <a:lnTo>
                  <a:pt x="4246" y="7"/>
                </a:lnTo>
                <a:lnTo>
                  <a:pt x="4248" y="10"/>
                </a:lnTo>
                <a:lnTo>
                  <a:pt x="4247" y="10"/>
                </a:lnTo>
                <a:lnTo>
                  <a:pt x="4249" y="9"/>
                </a:lnTo>
                <a:lnTo>
                  <a:pt x="4251" y="7"/>
                </a:lnTo>
                <a:lnTo>
                  <a:pt x="4253" y="4"/>
                </a:lnTo>
                <a:lnTo>
                  <a:pt x="4255" y="0"/>
                </a:lnTo>
                <a:lnTo>
                  <a:pt x="4249" y="0"/>
                </a:lnTo>
                <a:lnTo>
                  <a:pt x="4252" y="4"/>
                </a:lnTo>
                <a:lnTo>
                  <a:pt x="4255" y="7"/>
                </a:lnTo>
                <a:lnTo>
                  <a:pt x="4257" y="11"/>
                </a:lnTo>
                <a:lnTo>
                  <a:pt x="4257" y="15"/>
                </a:lnTo>
                <a:lnTo>
                  <a:pt x="4256" y="20"/>
                </a:lnTo>
                <a:lnTo>
                  <a:pt x="4254" y="23"/>
                </a:lnTo>
                <a:lnTo>
                  <a:pt x="4252" y="26"/>
                </a:lnTo>
                <a:lnTo>
                  <a:pt x="4250" y="27"/>
                </a:lnTo>
                <a:lnTo>
                  <a:pt x="4244" y="29"/>
                </a:lnTo>
                <a:lnTo>
                  <a:pt x="4238" y="27"/>
                </a:lnTo>
                <a:lnTo>
                  <a:pt x="4232" y="42"/>
                </a:lnTo>
                <a:lnTo>
                  <a:pt x="4225" y="60"/>
                </a:lnTo>
                <a:lnTo>
                  <a:pt x="4220" y="74"/>
                </a:lnTo>
                <a:lnTo>
                  <a:pt x="4217" y="80"/>
                </a:lnTo>
                <a:lnTo>
                  <a:pt x="4217" y="80"/>
                </a:lnTo>
                <a:lnTo>
                  <a:pt x="4218" y="85"/>
                </a:lnTo>
                <a:lnTo>
                  <a:pt x="4219" y="91"/>
                </a:lnTo>
                <a:lnTo>
                  <a:pt x="4224" y="91"/>
                </a:lnTo>
                <a:lnTo>
                  <a:pt x="4228" y="91"/>
                </a:lnTo>
                <a:lnTo>
                  <a:pt x="4233" y="91"/>
                </a:lnTo>
                <a:lnTo>
                  <a:pt x="4237" y="90"/>
                </a:lnTo>
                <a:lnTo>
                  <a:pt x="4245" y="87"/>
                </a:lnTo>
                <a:lnTo>
                  <a:pt x="4251" y="81"/>
                </a:lnTo>
                <a:lnTo>
                  <a:pt x="4263" y="70"/>
                </a:lnTo>
                <a:lnTo>
                  <a:pt x="4275" y="60"/>
                </a:lnTo>
                <a:lnTo>
                  <a:pt x="4283" y="63"/>
                </a:lnTo>
                <a:lnTo>
                  <a:pt x="4291" y="67"/>
                </a:lnTo>
                <a:lnTo>
                  <a:pt x="4284" y="68"/>
                </a:lnTo>
                <a:lnTo>
                  <a:pt x="4278" y="35"/>
                </a:lnTo>
                <a:lnTo>
                  <a:pt x="4286" y="30"/>
                </a:lnTo>
                <a:lnTo>
                  <a:pt x="4292" y="25"/>
                </a:lnTo>
                <a:lnTo>
                  <a:pt x="4296" y="21"/>
                </a:lnTo>
                <a:lnTo>
                  <a:pt x="4299" y="16"/>
                </a:lnTo>
                <a:lnTo>
                  <a:pt x="4303" y="9"/>
                </a:lnTo>
                <a:lnTo>
                  <a:pt x="4304" y="0"/>
                </a:lnTo>
                <a:lnTo>
                  <a:pt x="4323" y="0"/>
                </a:lnTo>
                <a:lnTo>
                  <a:pt x="4325" y="3"/>
                </a:lnTo>
                <a:lnTo>
                  <a:pt x="4326" y="6"/>
                </a:lnTo>
                <a:lnTo>
                  <a:pt x="4326" y="9"/>
                </a:lnTo>
                <a:lnTo>
                  <a:pt x="4326" y="12"/>
                </a:lnTo>
                <a:lnTo>
                  <a:pt x="4324" y="16"/>
                </a:lnTo>
                <a:lnTo>
                  <a:pt x="4320" y="20"/>
                </a:lnTo>
                <a:lnTo>
                  <a:pt x="4315" y="24"/>
                </a:lnTo>
                <a:lnTo>
                  <a:pt x="4309" y="29"/>
                </a:lnTo>
                <a:lnTo>
                  <a:pt x="4309" y="29"/>
                </a:lnTo>
                <a:lnTo>
                  <a:pt x="4319" y="32"/>
                </a:lnTo>
                <a:lnTo>
                  <a:pt x="4327" y="36"/>
                </a:lnTo>
                <a:lnTo>
                  <a:pt x="4329" y="38"/>
                </a:lnTo>
                <a:lnTo>
                  <a:pt x="4330" y="40"/>
                </a:lnTo>
                <a:lnTo>
                  <a:pt x="4331" y="42"/>
                </a:lnTo>
                <a:lnTo>
                  <a:pt x="4331" y="44"/>
                </a:lnTo>
                <a:lnTo>
                  <a:pt x="4329" y="48"/>
                </a:lnTo>
                <a:lnTo>
                  <a:pt x="4326" y="53"/>
                </a:lnTo>
                <a:lnTo>
                  <a:pt x="4321" y="57"/>
                </a:lnTo>
                <a:lnTo>
                  <a:pt x="4317" y="62"/>
                </a:lnTo>
                <a:lnTo>
                  <a:pt x="4319" y="63"/>
                </a:lnTo>
                <a:lnTo>
                  <a:pt x="4323" y="64"/>
                </a:lnTo>
                <a:lnTo>
                  <a:pt x="4326" y="64"/>
                </a:lnTo>
                <a:lnTo>
                  <a:pt x="4329" y="64"/>
                </a:lnTo>
                <a:lnTo>
                  <a:pt x="4335" y="63"/>
                </a:lnTo>
                <a:lnTo>
                  <a:pt x="4340" y="60"/>
                </a:lnTo>
                <a:lnTo>
                  <a:pt x="4350" y="54"/>
                </a:lnTo>
                <a:lnTo>
                  <a:pt x="4360" y="49"/>
                </a:lnTo>
                <a:lnTo>
                  <a:pt x="4360" y="45"/>
                </a:lnTo>
                <a:lnTo>
                  <a:pt x="4362" y="40"/>
                </a:lnTo>
                <a:lnTo>
                  <a:pt x="4364" y="37"/>
                </a:lnTo>
                <a:lnTo>
                  <a:pt x="4366" y="33"/>
                </a:lnTo>
                <a:lnTo>
                  <a:pt x="4373" y="26"/>
                </a:lnTo>
                <a:lnTo>
                  <a:pt x="4379" y="21"/>
                </a:lnTo>
                <a:lnTo>
                  <a:pt x="4386" y="16"/>
                </a:lnTo>
                <a:lnTo>
                  <a:pt x="4393" y="11"/>
                </a:lnTo>
                <a:lnTo>
                  <a:pt x="4400" y="6"/>
                </a:lnTo>
                <a:lnTo>
                  <a:pt x="4406" y="0"/>
                </a:lnTo>
                <a:lnTo>
                  <a:pt x="4464" y="0"/>
                </a:lnTo>
                <a:lnTo>
                  <a:pt x="4462" y="1"/>
                </a:lnTo>
                <a:lnTo>
                  <a:pt x="4462" y="1"/>
                </a:lnTo>
                <a:lnTo>
                  <a:pt x="4462" y="1"/>
                </a:lnTo>
                <a:lnTo>
                  <a:pt x="4468" y="0"/>
                </a:lnTo>
                <a:lnTo>
                  <a:pt x="4474" y="0"/>
                </a:lnTo>
                <a:lnTo>
                  <a:pt x="4480" y="1"/>
                </a:lnTo>
                <a:lnTo>
                  <a:pt x="4486" y="3"/>
                </a:lnTo>
                <a:lnTo>
                  <a:pt x="4492" y="2"/>
                </a:lnTo>
                <a:lnTo>
                  <a:pt x="4498" y="1"/>
                </a:lnTo>
                <a:lnTo>
                  <a:pt x="4490" y="13"/>
                </a:lnTo>
                <a:lnTo>
                  <a:pt x="4480" y="24"/>
                </a:lnTo>
                <a:lnTo>
                  <a:pt x="4470" y="35"/>
                </a:lnTo>
                <a:lnTo>
                  <a:pt x="4458" y="45"/>
                </a:lnTo>
                <a:lnTo>
                  <a:pt x="4452" y="47"/>
                </a:lnTo>
                <a:lnTo>
                  <a:pt x="4448" y="48"/>
                </a:lnTo>
                <a:lnTo>
                  <a:pt x="4444" y="47"/>
                </a:lnTo>
                <a:lnTo>
                  <a:pt x="4442" y="45"/>
                </a:lnTo>
                <a:lnTo>
                  <a:pt x="4438" y="39"/>
                </a:lnTo>
                <a:lnTo>
                  <a:pt x="4434" y="31"/>
                </a:lnTo>
                <a:lnTo>
                  <a:pt x="4434" y="32"/>
                </a:lnTo>
                <a:lnTo>
                  <a:pt x="4434" y="33"/>
                </a:lnTo>
                <a:lnTo>
                  <a:pt x="4432" y="38"/>
                </a:lnTo>
                <a:lnTo>
                  <a:pt x="4430" y="42"/>
                </a:lnTo>
                <a:lnTo>
                  <a:pt x="4420" y="44"/>
                </a:lnTo>
                <a:lnTo>
                  <a:pt x="4410" y="46"/>
                </a:lnTo>
                <a:lnTo>
                  <a:pt x="4407" y="29"/>
                </a:lnTo>
                <a:lnTo>
                  <a:pt x="4408" y="36"/>
                </a:lnTo>
                <a:lnTo>
                  <a:pt x="4411" y="43"/>
                </a:lnTo>
                <a:lnTo>
                  <a:pt x="4413" y="46"/>
                </a:lnTo>
                <a:lnTo>
                  <a:pt x="4416" y="48"/>
                </a:lnTo>
                <a:lnTo>
                  <a:pt x="4419" y="51"/>
                </a:lnTo>
                <a:lnTo>
                  <a:pt x="4424" y="53"/>
                </a:lnTo>
                <a:lnTo>
                  <a:pt x="4430" y="52"/>
                </a:lnTo>
                <a:lnTo>
                  <a:pt x="4436" y="51"/>
                </a:lnTo>
                <a:lnTo>
                  <a:pt x="4438" y="52"/>
                </a:lnTo>
                <a:lnTo>
                  <a:pt x="4439" y="54"/>
                </a:lnTo>
                <a:lnTo>
                  <a:pt x="4439" y="56"/>
                </a:lnTo>
                <a:lnTo>
                  <a:pt x="4439" y="58"/>
                </a:lnTo>
                <a:lnTo>
                  <a:pt x="4432" y="70"/>
                </a:lnTo>
                <a:lnTo>
                  <a:pt x="4425" y="85"/>
                </a:lnTo>
                <a:lnTo>
                  <a:pt x="4422" y="91"/>
                </a:lnTo>
                <a:lnTo>
                  <a:pt x="4418" y="97"/>
                </a:lnTo>
                <a:lnTo>
                  <a:pt x="4412" y="102"/>
                </a:lnTo>
                <a:lnTo>
                  <a:pt x="4406" y="107"/>
                </a:lnTo>
                <a:lnTo>
                  <a:pt x="4400" y="117"/>
                </a:lnTo>
                <a:lnTo>
                  <a:pt x="4394" y="126"/>
                </a:lnTo>
                <a:lnTo>
                  <a:pt x="4388" y="135"/>
                </a:lnTo>
                <a:lnTo>
                  <a:pt x="4381" y="145"/>
                </a:lnTo>
                <a:lnTo>
                  <a:pt x="4374" y="153"/>
                </a:lnTo>
                <a:lnTo>
                  <a:pt x="4366" y="162"/>
                </a:lnTo>
                <a:lnTo>
                  <a:pt x="4361" y="172"/>
                </a:lnTo>
                <a:lnTo>
                  <a:pt x="4356" y="182"/>
                </a:lnTo>
                <a:lnTo>
                  <a:pt x="4351" y="185"/>
                </a:lnTo>
                <a:lnTo>
                  <a:pt x="4344" y="188"/>
                </a:lnTo>
                <a:lnTo>
                  <a:pt x="4331" y="217"/>
                </a:lnTo>
                <a:lnTo>
                  <a:pt x="4316" y="244"/>
                </a:lnTo>
                <a:lnTo>
                  <a:pt x="4308" y="258"/>
                </a:lnTo>
                <a:lnTo>
                  <a:pt x="4299" y="270"/>
                </a:lnTo>
                <a:lnTo>
                  <a:pt x="4288" y="281"/>
                </a:lnTo>
                <a:lnTo>
                  <a:pt x="4275" y="291"/>
                </a:lnTo>
                <a:lnTo>
                  <a:pt x="4272" y="293"/>
                </a:lnTo>
                <a:lnTo>
                  <a:pt x="4270" y="296"/>
                </a:lnTo>
                <a:lnTo>
                  <a:pt x="4268" y="299"/>
                </a:lnTo>
                <a:lnTo>
                  <a:pt x="4267" y="302"/>
                </a:lnTo>
                <a:lnTo>
                  <a:pt x="4267" y="313"/>
                </a:lnTo>
                <a:lnTo>
                  <a:pt x="4265" y="322"/>
                </a:lnTo>
                <a:lnTo>
                  <a:pt x="4263" y="331"/>
                </a:lnTo>
                <a:lnTo>
                  <a:pt x="4261" y="339"/>
                </a:lnTo>
                <a:lnTo>
                  <a:pt x="4257" y="347"/>
                </a:lnTo>
                <a:lnTo>
                  <a:pt x="4253" y="354"/>
                </a:lnTo>
                <a:lnTo>
                  <a:pt x="4248" y="362"/>
                </a:lnTo>
                <a:lnTo>
                  <a:pt x="4243" y="369"/>
                </a:lnTo>
                <a:lnTo>
                  <a:pt x="4220" y="395"/>
                </a:lnTo>
                <a:lnTo>
                  <a:pt x="4197" y="421"/>
                </a:lnTo>
                <a:lnTo>
                  <a:pt x="4192" y="429"/>
                </a:lnTo>
                <a:lnTo>
                  <a:pt x="4188" y="436"/>
                </a:lnTo>
                <a:lnTo>
                  <a:pt x="4185" y="444"/>
                </a:lnTo>
                <a:lnTo>
                  <a:pt x="4181" y="452"/>
                </a:lnTo>
                <a:lnTo>
                  <a:pt x="4176" y="468"/>
                </a:lnTo>
                <a:lnTo>
                  <a:pt x="4170" y="484"/>
                </a:lnTo>
                <a:lnTo>
                  <a:pt x="4168" y="489"/>
                </a:lnTo>
                <a:lnTo>
                  <a:pt x="4166" y="495"/>
                </a:lnTo>
                <a:lnTo>
                  <a:pt x="4165" y="497"/>
                </a:lnTo>
                <a:lnTo>
                  <a:pt x="4163" y="498"/>
                </a:lnTo>
                <a:lnTo>
                  <a:pt x="4162" y="499"/>
                </a:lnTo>
                <a:lnTo>
                  <a:pt x="4159" y="499"/>
                </a:lnTo>
                <a:lnTo>
                  <a:pt x="4154" y="497"/>
                </a:lnTo>
                <a:lnTo>
                  <a:pt x="4150" y="496"/>
                </a:lnTo>
                <a:lnTo>
                  <a:pt x="4146" y="496"/>
                </a:lnTo>
                <a:lnTo>
                  <a:pt x="4142" y="496"/>
                </a:lnTo>
                <a:lnTo>
                  <a:pt x="4139" y="497"/>
                </a:lnTo>
                <a:lnTo>
                  <a:pt x="4135" y="499"/>
                </a:lnTo>
                <a:lnTo>
                  <a:pt x="4132" y="501"/>
                </a:lnTo>
                <a:lnTo>
                  <a:pt x="4130" y="504"/>
                </a:lnTo>
                <a:lnTo>
                  <a:pt x="4122" y="515"/>
                </a:lnTo>
                <a:lnTo>
                  <a:pt x="4114" y="527"/>
                </a:lnTo>
                <a:lnTo>
                  <a:pt x="4090" y="554"/>
                </a:lnTo>
                <a:lnTo>
                  <a:pt x="4067" y="583"/>
                </a:lnTo>
                <a:lnTo>
                  <a:pt x="4043" y="610"/>
                </a:lnTo>
                <a:lnTo>
                  <a:pt x="4019" y="638"/>
                </a:lnTo>
                <a:lnTo>
                  <a:pt x="3997" y="659"/>
                </a:lnTo>
                <a:lnTo>
                  <a:pt x="3975" y="679"/>
                </a:lnTo>
                <a:lnTo>
                  <a:pt x="3951" y="700"/>
                </a:lnTo>
                <a:lnTo>
                  <a:pt x="3929" y="719"/>
                </a:lnTo>
                <a:lnTo>
                  <a:pt x="3905" y="739"/>
                </a:lnTo>
                <a:lnTo>
                  <a:pt x="3882" y="760"/>
                </a:lnTo>
                <a:lnTo>
                  <a:pt x="3859" y="780"/>
                </a:lnTo>
                <a:lnTo>
                  <a:pt x="3838" y="802"/>
                </a:lnTo>
                <a:lnTo>
                  <a:pt x="3823" y="818"/>
                </a:lnTo>
                <a:lnTo>
                  <a:pt x="3805" y="834"/>
                </a:lnTo>
                <a:lnTo>
                  <a:pt x="3797" y="842"/>
                </a:lnTo>
                <a:lnTo>
                  <a:pt x="3788" y="849"/>
                </a:lnTo>
                <a:lnTo>
                  <a:pt x="3779" y="857"/>
                </a:lnTo>
                <a:lnTo>
                  <a:pt x="3769" y="863"/>
                </a:lnTo>
                <a:lnTo>
                  <a:pt x="3761" y="870"/>
                </a:lnTo>
                <a:lnTo>
                  <a:pt x="3753" y="878"/>
                </a:lnTo>
                <a:lnTo>
                  <a:pt x="3759" y="888"/>
                </a:lnTo>
                <a:lnTo>
                  <a:pt x="3765" y="898"/>
                </a:lnTo>
                <a:lnTo>
                  <a:pt x="3779" y="909"/>
                </a:lnTo>
                <a:lnTo>
                  <a:pt x="3793" y="921"/>
                </a:lnTo>
                <a:lnTo>
                  <a:pt x="3794" y="918"/>
                </a:lnTo>
                <a:lnTo>
                  <a:pt x="3795" y="915"/>
                </a:lnTo>
                <a:lnTo>
                  <a:pt x="3798" y="912"/>
                </a:lnTo>
                <a:lnTo>
                  <a:pt x="3801" y="909"/>
                </a:lnTo>
                <a:lnTo>
                  <a:pt x="3814" y="901"/>
                </a:lnTo>
                <a:lnTo>
                  <a:pt x="3828" y="892"/>
                </a:lnTo>
                <a:lnTo>
                  <a:pt x="3851" y="868"/>
                </a:lnTo>
                <a:lnTo>
                  <a:pt x="3875" y="843"/>
                </a:lnTo>
                <a:lnTo>
                  <a:pt x="3898" y="819"/>
                </a:lnTo>
                <a:lnTo>
                  <a:pt x="3922" y="794"/>
                </a:lnTo>
                <a:lnTo>
                  <a:pt x="3932" y="783"/>
                </a:lnTo>
                <a:lnTo>
                  <a:pt x="3942" y="773"/>
                </a:lnTo>
                <a:lnTo>
                  <a:pt x="3952" y="762"/>
                </a:lnTo>
                <a:lnTo>
                  <a:pt x="3963" y="752"/>
                </a:lnTo>
                <a:lnTo>
                  <a:pt x="3963" y="752"/>
                </a:lnTo>
                <a:lnTo>
                  <a:pt x="3964" y="750"/>
                </a:lnTo>
                <a:lnTo>
                  <a:pt x="3965" y="749"/>
                </a:lnTo>
                <a:lnTo>
                  <a:pt x="3982" y="729"/>
                </a:lnTo>
                <a:lnTo>
                  <a:pt x="4001" y="711"/>
                </a:lnTo>
                <a:lnTo>
                  <a:pt x="4018" y="692"/>
                </a:lnTo>
                <a:lnTo>
                  <a:pt x="4036" y="672"/>
                </a:lnTo>
                <a:lnTo>
                  <a:pt x="4058" y="646"/>
                </a:lnTo>
                <a:lnTo>
                  <a:pt x="4081" y="619"/>
                </a:lnTo>
                <a:lnTo>
                  <a:pt x="4105" y="594"/>
                </a:lnTo>
                <a:lnTo>
                  <a:pt x="4130" y="569"/>
                </a:lnTo>
                <a:lnTo>
                  <a:pt x="4132" y="566"/>
                </a:lnTo>
                <a:lnTo>
                  <a:pt x="4134" y="564"/>
                </a:lnTo>
                <a:lnTo>
                  <a:pt x="4136" y="563"/>
                </a:lnTo>
                <a:lnTo>
                  <a:pt x="4139" y="564"/>
                </a:lnTo>
                <a:lnTo>
                  <a:pt x="4142" y="566"/>
                </a:lnTo>
                <a:lnTo>
                  <a:pt x="4145" y="571"/>
                </a:lnTo>
                <a:lnTo>
                  <a:pt x="4145" y="574"/>
                </a:lnTo>
                <a:lnTo>
                  <a:pt x="4144" y="576"/>
                </a:lnTo>
                <a:lnTo>
                  <a:pt x="4146" y="576"/>
                </a:lnTo>
                <a:lnTo>
                  <a:pt x="4149" y="576"/>
                </a:lnTo>
                <a:lnTo>
                  <a:pt x="4152" y="575"/>
                </a:lnTo>
                <a:lnTo>
                  <a:pt x="4154" y="575"/>
                </a:lnTo>
                <a:lnTo>
                  <a:pt x="4157" y="576"/>
                </a:lnTo>
                <a:lnTo>
                  <a:pt x="4160" y="577"/>
                </a:lnTo>
                <a:lnTo>
                  <a:pt x="4158" y="574"/>
                </a:lnTo>
                <a:lnTo>
                  <a:pt x="4157" y="571"/>
                </a:lnTo>
                <a:lnTo>
                  <a:pt x="4156" y="567"/>
                </a:lnTo>
                <a:lnTo>
                  <a:pt x="4157" y="564"/>
                </a:lnTo>
                <a:lnTo>
                  <a:pt x="4156" y="564"/>
                </a:lnTo>
                <a:lnTo>
                  <a:pt x="4155" y="565"/>
                </a:lnTo>
                <a:lnTo>
                  <a:pt x="4151" y="564"/>
                </a:lnTo>
                <a:lnTo>
                  <a:pt x="4148" y="564"/>
                </a:lnTo>
                <a:lnTo>
                  <a:pt x="4146" y="562"/>
                </a:lnTo>
                <a:lnTo>
                  <a:pt x="4143" y="560"/>
                </a:lnTo>
                <a:lnTo>
                  <a:pt x="4142" y="559"/>
                </a:lnTo>
                <a:lnTo>
                  <a:pt x="4142" y="557"/>
                </a:lnTo>
                <a:lnTo>
                  <a:pt x="4142" y="555"/>
                </a:lnTo>
                <a:lnTo>
                  <a:pt x="4142" y="553"/>
                </a:lnTo>
                <a:lnTo>
                  <a:pt x="4144" y="549"/>
                </a:lnTo>
                <a:lnTo>
                  <a:pt x="4145" y="546"/>
                </a:lnTo>
                <a:lnTo>
                  <a:pt x="4147" y="543"/>
                </a:lnTo>
                <a:lnTo>
                  <a:pt x="4151" y="540"/>
                </a:lnTo>
                <a:lnTo>
                  <a:pt x="4168" y="514"/>
                </a:lnTo>
                <a:lnTo>
                  <a:pt x="4186" y="488"/>
                </a:lnTo>
                <a:lnTo>
                  <a:pt x="4203" y="462"/>
                </a:lnTo>
                <a:lnTo>
                  <a:pt x="4222" y="439"/>
                </a:lnTo>
                <a:lnTo>
                  <a:pt x="4222" y="439"/>
                </a:lnTo>
                <a:lnTo>
                  <a:pt x="4222" y="438"/>
                </a:lnTo>
                <a:lnTo>
                  <a:pt x="4225" y="440"/>
                </a:lnTo>
                <a:lnTo>
                  <a:pt x="4228" y="444"/>
                </a:lnTo>
                <a:lnTo>
                  <a:pt x="4234" y="449"/>
                </a:lnTo>
                <a:lnTo>
                  <a:pt x="4239" y="454"/>
                </a:lnTo>
                <a:lnTo>
                  <a:pt x="4243" y="459"/>
                </a:lnTo>
                <a:lnTo>
                  <a:pt x="4247" y="462"/>
                </a:lnTo>
                <a:lnTo>
                  <a:pt x="4250" y="463"/>
                </a:lnTo>
                <a:lnTo>
                  <a:pt x="4251" y="463"/>
                </a:lnTo>
                <a:lnTo>
                  <a:pt x="4250" y="458"/>
                </a:lnTo>
                <a:lnTo>
                  <a:pt x="4250" y="453"/>
                </a:lnTo>
                <a:lnTo>
                  <a:pt x="4250" y="448"/>
                </a:lnTo>
                <a:lnTo>
                  <a:pt x="4251" y="445"/>
                </a:lnTo>
                <a:lnTo>
                  <a:pt x="4254" y="438"/>
                </a:lnTo>
                <a:lnTo>
                  <a:pt x="4257" y="433"/>
                </a:lnTo>
                <a:lnTo>
                  <a:pt x="4261" y="428"/>
                </a:lnTo>
                <a:lnTo>
                  <a:pt x="4265" y="424"/>
                </a:lnTo>
                <a:lnTo>
                  <a:pt x="4267" y="420"/>
                </a:lnTo>
                <a:lnTo>
                  <a:pt x="4268" y="414"/>
                </a:lnTo>
                <a:lnTo>
                  <a:pt x="4273" y="417"/>
                </a:lnTo>
                <a:lnTo>
                  <a:pt x="4273" y="416"/>
                </a:lnTo>
                <a:lnTo>
                  <a:pt x="4273" y="416"/>
                </a:lnTo>
                <a:lnTo>
                  <a:pt x="4272" y="416"/>
                </a:lnTo>
                <a:lnTo>
                  <a:pt x="4271" y="416"/>
                </a:lnTo>
                <a:lnTo>
                  <a:pt x="4270" y="418"/>
                </a:lnTo>
                <a:lnTo>
                  <a:pt x="4279" y="422"/>
                </a:lnTo>
                <a:lnTo>
                  <a:pt x="4285" y="427"/>
                </a:lnTo>
                <a:lnTo>
                  <a:pt x="4285" y="427"/>
                </a:lnTo>
                <a:lnTo>
                  <a:pt x="4285" y="424"/>
                </a:lnTo>
                <a:lnTo>
                  <a:pt x="4285" y="421"/>
                </a:lnTo>
                <a:lnTo>
                  <a:pt x="4285" y="420"/>
                </a:lnTo>
                <a:lnTo>
                  <a:pt x="4286" y="419"/>
                </a:lnTo>
                <a:lnTo>
                  <a:pt x="4289" y="417"/>
                </a:lnTo>
                <a:lnTo>
                  <a:pt x="4296" y="416"/>
                </a:lnTo>
                <a:lnTo>
                  <a:pt x="4295" y="423"/>
                </a:lnTo>
                <a:lnTo>
                  <a:pt x="4295" y="423"/>
                </a:lnTo>
                <a:lnTo>
                  <a:pt x="4295" y="423"/>
                </a:lnTo>
                <a:lnTo>
                  <a:pt x="4291" y="424"/>
                </a:lnTo>
                <a:lnTo>
                  <a:pt x="4288" y="423"/>
                </a:lnTo>
                <a:lnTo>
                  <a:pt x="4285" y="421"/>
                </a:lnTo>
                <a:lnTo>
                  <a:pt x="4283" y="419"/>
                </a:lnTo>
                <a:lnTo>
                  <a:pt x="4281" y="416"/>
                </a:lnTo>
                <a:lnTo>
                  <a:pt x="4280" y="412"/>
                </a:lnTo>
                <a:lnTo>
                  <a:pt x="4279" y="408"/>
                </a:lnTo>
                <a:lnTo>
                  <a:pt x="4279" y="404"/>
                </a:lnTo>
                <a:lnTo>
                  <a:pt x="4280" y="400"/>
                </a:lnTo>
                <a:lnTo>
                  <a:pt x="4281" y="395"/>
                </a:lnTo>
                <a:lnTo>
                  <a:pt x="4283" y="391"/>
                </a:lnTo>
                <a:lnTo>
                  <a:pt x="4286" y="386"/>
                </a:lnTo>
                <a:lnTo>
                  <a:pt x="4290" y="382"/>
                </a:lnTo>
                <a:lnTo>
                  <a:pt x="4294" y="378"/>
                </a:lnTo>
                <a:lnTo>
                  <a:pt x="4299" y="374"/>
                </a:lnTo>
                <a:lnTo>
                  <a:pt x="4305" y="371"/>
                </a:lnTo>
                <a:lnTo>
                  <a:pt x="4308" y="381"/>
                </a:lnTo>
                <a:lnTo>
                  <a:pt x="4312" y="390"/>
                </a:lnTo>
                <a:lnTo>
                  <a:pt x="4312" y="389"/>
                </a:lnTo>
                <a:lnTo>
                  <a:pt x="4312" y="389"/>
                </a:lnTo>
                <a:lnTo>
                  <a:pt x="4312" y="383"/>
                </a:lnTo>
                <a:lnTo>
                  <a:pt x="4312" y="379"/>
                </a:lnTo>
                <a:lnTo>
                  <a:pt x="4313" y="375"/>
                </a:lnTo>
                <a:lnTo>
                  <a:pt x="4315" y="372"/>
                </a:lnTo>
                <a:lnTo>
                  <a:pt x="4316" y="370"/>
                </a:lnTo>
                <a:lnTo>
                  <a:pt x="4318" y="368"/>
                </a:lnTo>
                <a:lnTo>
                  <a:pt x="4320" y="367"/>
                </a:lnTo>
                <a:lnTo>
                  <a:pt x="4324" y="366"/>
                </a:lnTo>
                <a:lnTo>
                  <a:pt x="4336" y="367"/>
                </a:lnTo>
                <a:lnTo>
                  <a:pt x="4348" y="369"/>
                </a:lnTo>
                <a:lnTo>
                  <a:pt x="4347" y="375"/>
                </a:lnTo>
                <a:lnTo>
                  <a:pt x="4344" y="380"/>
                </a:lnTo>
                <a:lnTo>
                  <a:pt x="4341" y="385"/>
                </a:lnTo>
                <a:lnTo>
                  <a:pt x="4338" y="390"/>
                </a:lnTo>
                <a:lnTo>
                  <a:pt x="4330" y="400"/>
                </a:lnTo>
                <a:lnTo>
                  <a:pt x="4321" y="409"/>
                </a:lnTo>
                <a:lnTo>
                  <a:pt x="4313" y="419"/>
                </a:lnTo>
                <a:lnTo>
                  <a:pt x="4305" y="428"/>
                </a:lnTo>
                <a:lnTo>
                  <a:pt x="4299" y="438"/>
                </a:lnTo>
                <a:lnTo>
                  <a:pt x="4294" y="449"/>
                </a:lnTo>
                <a:lnTo>
                  <a:pt x="4290" y="451"/>
                </a:lnTo>
                <a:lnTo>
                  <a:pt x="4288" y="453"/>
                </a:lnTo>
                <a:lnTo>
                  <a:pt x="4286" y="456"/>
                </a:lnTo>
                <a:lnTo>
                  <a:pt x="4285" y="459"/>
                </a:lnTo>
                <a:lnTo>
                  <a:pt x="4282" y="463"/>
                </a:lnTo>
                <a:lnTo>
                  <a:pt x="4278" y="466"/>
                </a:lnTo>
                <a:lnTo>
                  <a:pt x="4270" y="470"/>
                </a:lnTo>
                <a:lnTo>
                  <a:pt x="4260" y="473"/>
                </a:lnTo>
                <a:lnTo>
                  <a:pt x="4260" y="473"/>
                </a:lnTo>
                <a:lnTo>
                  <a:pt x="4260" y="472"/>
                </a:lnTo>
                <a:lnTo>
                  <a:pt x="4242" y="504"/>
                </a:lnTo>
                <a:lnTo>
                  <a:pt x="4222" y="540"/>
                </a:lnTo>
                <a:lnTo>
                  <a:pt x="4212" y="557"/>
                </a:lnTo>
                <a:lnTo>
                  <a:pt x="4202" y="574"/>
                </a:lnTo>
                <a:lnTo>
                  <a:pt x="4191" y="591"/>
                </a:lnTo>
                <a:lnTo>
                  <a:pt x="4178" y="606"/>
                </a:lnTo>
                <a:lnTo>
                  <a:pt x="4181" y="606"/>
                </a:lnTo>
                <a:lnTo>
                  <a:pt x="4181" y="615"/>
                </a:lnTo>
                <a:lnTo>
                  <a:pt x="4179" y="619"/>
                </a:lnTo>
                <a:lnTo>
                  <a:pt x="4178" y="620"/>
                </a:lnTo>
                <a:lnTo>
                  <a:pt x="4177" y="620"/>
                </a:lnTo>
                <a:lnTo>
                  <a:pt x="4175" y="619"/>
                </a:lnTo>
                <a:lnTo>
                  <a:pt x="4174" y="618"/>
                </a:lnTo>
                <a:lnTo>
                  <a:pt x="4167" y="612"/>
                </a:lnTo>
                <a:lnTo>
                  <a:pt x="4163" y="609"/>
                </a:lnTo>
                <a:lnTo>
                  <a:pt x="4158" y="615"/>
                </a:lnTo>
                <a:lnTo>
                  <a:pt x="4153" y="619"/>
                </a:lnTo>
                <a:lnTo>
                  <a:pt x="4145" y="625"/>
                </a:lnTo>
                <a:lnTo>
                  <a:pt x="4127" y="632"/>
                </a:lnTo>
                <a:lnTo>
                  <a:pt x="4127" y="632"/>
                </a:lnTo>
                <a:lnTo>
                  <a:pt x="4127" y="632"/>
                </a:lnTo>
                <a:lnTo>
                  <a:pt x="4128" y="639"/>
                </a:lnTo>
                <a:lnTo>
                  <a:pt x="4128" y="645"/>
                </a:lnTo>
                <a:lnTo>
                  <a:pt x="4128" y="653"/>
                </a:lnTo>
                <a:lnTo>
                  <a:pt x="4127" y="661"/>
                </a:lnTo>
                <a:lnTo>
                  <a:pt x="4125" y="669"/>
                </a:lnTo>
                <a:lnTo>
                  <a:pt x="4122" y="675"/>
                </a:lnTo>
                <a:lnTo>
                  <a:pt x="4120" y="678"/>
                </a:lnTo>
                <a:lnTo>
                  <a:pt x="4117" y="680"/>
                </a:lnTo>
                <a:lnTo>
                  <a:pt x="4114" y="682"/>
                </a:lnTo>
                <a:lnTo>
                  <a:pt x="4110" y="683"/>
                </a:lnTo>
                <a:lnTo>
                  <a:pt x="4116" y="682"/>
                </a:lnTo>
                <a:lnTo>
                  <a:pt x="4116" y="692"/>
                </a:lnTo>
                <a:lnTo>
                  <a:pt x="4115" y="695"/>
                </a:lnTo>
                <a:lnTo>
                  <a:pt x="4113" y="695"/>
                </a:lnTo>
                <a:lnTo>
                  <a:pt x="4111" y="692"/>
                </a:lnTo>
                <a:lnTo>
                  <a:pt x="4106" y="683"/>
                </a:lnTo>
                <a:lnTo>
                  <a:pt x="4104" y="680"/>
                </a:lnTo>
                <a:lnTo>
                  <a:pt x="4105" y="685"/>
                </a:lnTo>
                <a:lnTo>
                  <a:pt x="4104" y="687"/>
                </a:lnTo>
                <a:lnTo>
                  <a:pt x="4103" y="691"/>
                </a:lnTo>
                <a:lnTo>
                  <a:pt x="4101" y="694"/>
                </a:lnTo>
                <a:lnTo>
                  <a:pt x="4098" y="698"/>
                </a:lnTo>
                <a:lnTo>
                  <a:pt x="4091" y="704"/>
                </a:lnTo>
                <a:lnTo>
                  <a:pt x="4086" y="710"/>
                </a:lnTo>
                <a:lnTo>
                  <a:pt x="4085" y="715"/>
                </a:lnTo>
                <a:lnTo>
                  <a:pt x="4082" y="719"/>
                </a:lnTo>
                <a:lnTo>
                  <a:pt x="4077" y="721"/>
                </a:lnTo>
                <a:lnTo>
                  <a:pt x="4073" y="721"/>
                </a:lnTo>
                <a:lnTo>
                  <a:pt x="4073" y="722"/>
                </a:lnTo>
                <a:lnTo>
                  <a:pt x="4073" y="722"/>
                </a:lnTo>
                <a:lnTo>
                  <a:pt x="4066" y="734"/>
                </a:lnTo>
                <a:lnTo>
                  <a:pt x="4058" y="746"/>
                </a:lnTo>
                <a:lnTo>
                  <a:pt x="4049" y="757"/>
                </a:lnTo>
                <a:lnTo>
                  <a:pt x="4039" y="768"/>
                </a:lnTo>
                <a:lnTo>
                  <a:pt x="4029" y="777"/>
                </a:lnTo>
                <a:lnTo>
                  <a:pt x="4019" y="786"/>
                </a:lnTo>
                <a:lnTo>
                  <a:pt x="4008" y="795"/>
                </a:lnTo>
                <a:lnTo>
                  <a:pt x="3995" y="803"/>
                </a:lnTo>
                <a:lnTo>
                  <a:pt x="3994" y="806"/>
                </a:lnTo>
                <a:lnTo>
                  <a:pt x="3994" y="808"/>
                </a:lnTo>
                <a:lnTo>
                  <a:pt x="3986" y="819"/>
                </a:lnTo>
                <a:lnTo>
                  <a:pt x="3978" y="830"/>
                </a:lnTo>
                <a:lnTo>
                  <a:pt x="3969" y="840"/>
                </a:lnTo>
                <a:lnTo>
                  <a:pt x="3959" y="849"/>
                </a:lnTo>
                <a:lnTo>
                  <a:pt x="3939" y="869"/>
                </a:lnTo>
                <a:lnTo>
                  <a:pt x="3920" y="887"/>
                </a:lnTo>
                <a:lnTo>
                  <a:pt x="3918" y="889"/>
                </a:lnTo>
                <a:lnTo>
                  <a:pt x="3915" y="891"/>
                </a:lnTo>
                <a:lnTo>
                  <a:pt x="3916" y="896"/>
                </a:lnTo>
                <a:lnTo>
                  <a:pt x="3918" y="899"/>
                </a:lnTo>
                <a:lnTo>
                  <a:pt x="3920" y="899"/>
                </a:lnTo>
                <a:lnTo>
                  <a:pt x="3922" y="899"/>
                </a:lnTo>
                <a:lnTo>
                  <a:pt x="3925" y="899"/>
                </a:lnTo>
                <a:lnTo>
                  <a:pt x="3929" y="898"/>
                </a:lnTo>
                <a:lnTo>
                  <a:pt x="3931" y="892"/>
                </a:lnTo>
                <a:lnTo>
                  <a:pt x="3935" y="888"/>
                </a:lnTo>
                <a:lnTo>
                  <a:pt x="3939" y="884"/>
                </a:lnTo>
                <a:lnTo>
                  <a:pt x="3943" y="880"/>
                </a:lnTo>
                <a:lnTo>
                  <a:pt x="3948" y="877"/>
                </a:lnTo>
                <a:lnTo>
                  <a:pt x="3952" y="873"/>
                </a:lnTo>
                <a:lnTo>
                  <a:pt x="3957" y="869"/>
                </a:lnTo>
                <a:lnTo>
                  <a:pt x="3960" y="864"/>
                </a:lnTo>
                <a:lnTo>
                  <a:pt x="3962" y="864"/>
                </a:lnTo>
                <a:lnTo>
                  <a:pt x="3964" y="864"/>
                </a:lnTo>
                <a:lnTo>
                  <a:pt x="3962" y="864"/>
                </a:lnTo>
                <a:lnTo>
                  <a:pt x="3960" y="864"/>
                </a:lnTo>
                <a:lnTo>
                  <a:pt x="3969" y="856"/>
                </a:lnTo>
                <a:lnTo>
                  <a:pt x="3979" y="847"/>
                </a:lnTo>
                <a:lnTo>
                  <a:pt x="3983" y="844"/>
                </a:lnTo>
                <a:lnTo>
                  <a:pt x="3987" y="839"/>
                </a:lnTo>
                <a:lnTo>
                  <a:pt x="3989" y="838"/>
                </a:lnTo>
                <a:lnTo>
                  <a:pt x="3991" y="838"/>
                </a:lnTo>
                <a:lnTo>
                  <a:pt x="3993" y="840"/>
                </a:lnTo>
                <a:lnTo>
                  <a:pt x="3997" y="844"/>
                </a:lnTo>
                <a:lnTo>
                  <a:pt x="4001" y="845"/>
                </a:lnTo>
                <a:lnTo>
                  <a:pt x="4003" y="847"/>
                </a:lnTo>
                <a:lnTo>
                  <a:pt x="4006" y="849"/>
                </a:lnTo>
                <a:lnTo>
                  <a:pt x="4007" y="851"/>
                </a:lnTo>
                <a:lnTo>
                  <a:pt x="4010" y="857"/>
                </a:lnTo>
                <a:lnTo>
                  <a:pt x="4010" y="864"/>
                </a:lnTo>
                <a:lnTo>
                  <a:pt x="4009" y="868"/>
                </a:lnTo>
                <a:lnTo>
                  <a:pt x="4007" y="873"/>
                </a:lnTo>
                <a:lnTo>
                  <a:pt x="4005" y="877"/>
                </a:lnTo>
                <a:lnTo>
                  <a:pt x="4002" y="881"/>
                </a:lnTo>
                <a:lnTo>
                  <a:pt x="3995" y="885"/>
                </a:lnTo>
                <a:lnTo>
                  <a:pt x="3990" y="890"/>
                </a:lnTo>
                <a:lnTo>
                  <a:pt x="3989" y="892"/>
                </a:lnTo>
                <a:lnTo>
                  <a:pt x="3989" y="893"/>
                </a:lnTo>
                <a:lnTo>
                  <a:pt x="3992" y="898"/>
                </a:lnTo>
                <a:lnTo>
                  <a:pt x="3995" y="903"/>
                </a:lnTo>
                <a:lnTo>
                  <a:pt x="3999" y="907"/>
                </a:lnTo>
                <a:lnTo>
                  <a:pt x="4005" y="912"/>
                </a:lnTo>
                <a:lnTo>
                  <a:pt x="4006" y="911"/>
                </a:lnTo>
                <a:lnTo>
                  <a:pt x="4007" y="909"/>
                </a:lnTo>
                <a:lnTo>
                  <a:pt x="4019" y="895"/>
                </a:lnTo>
                <a:lnTo>
                  <a:pt x="4031" y="882"/>
                </a:lnTo>
                <a:lnTo>
                  <a:pt x="4032" y="882"/>
                </a:lnTo>
                <a:lnTo>
                  <a:pt x="4032" y="881"/>
                </a:lnTo>
                <a:lnTo>
                  <a:pt x="4026" y="883"/>
                </a:lnTo>
                <a:lnTo>
                  <a:pt x="4020" y="886"/>
                </a:lnTo>
                <a:lnTo>
                  <a:pt x="4017" y="886"/>
                </a:lnTo>
                <a:lnTo>
                  <a:pt x="4015" y="886"/>
                </a:lnTo>
                <a:lnTo>
                  <a:pt x="4012" y="886"/>
                </a:lnTo>
                <a:lnTo>
                  <a:pt x="4009" y="884"/>
                </a:lnTo>
                <a:lnTo>
                  <a:pt x="4007" y="881"/>
                </a:lnTo>
                <a:lnTo>
                  <a:pt x="4007" y="877"/>
                </a:lnTo>
                <a:lnTo>
                  <a:pt x="4010" y="874"/>
                </a:lnTo>
                <a:lnTo>
                  <a:pt x="4012" y="871"/>
                </a:lnTo>
                <a:lnTo>
                  <a:pt x="4013" y="868"/>
                </a:lnTo>
                <a:lnTo>
                  <a:pt x="4013" y="865"/>
                </a:lnTo>
                <a:lnTo>
                  <a:pt x="4013" y="859"/>
                </a:lnTo>
                <a:lnTo>
                  <a:pt x="4011" y="852"/>
                </a:lnTo>
                <a:lnTo>
                  <a:pt x="4010" y="845"/>
                </a:lnTo>
                <a:lnTo>
                  <a:pt x="4009" y="839"/>
                </a:lnTo>
                <a:lnTo>
                  <a:pt x="4009" y="836"/>
                </a:lnTo>
                <a:lnTo>
                  <a:pt x="4009" y="833"/>
                </a:lnTo>
                <a:lnTo>
                  <a:pt x="4010" y="830"/>
                </a:lnTo>
                <a:lnTo>
                  <a:pt x="4012" y="827"/>
                </a:lnTo>
                <a:lnTo>
                  <a:pt x="4019" y="822"/>
                </a:lnTo>
                <a:lnTo>
                  <a:pt x="4026" y="817"/>
                </a:lnTo>
                <a:lnTo>
                  <a:pt x="4028" y="813"/>
                </a:lnTo>
                <a:lnTo>
                  <a:pt x="4030" y="810"/>
                </a:lnTo>
                <a:lnTo>
                  <a:pt x="4030" y="805"/>
                </a:lnTo>
                <a:lnTo>
                  <a:pt x="4028" y="798"/>
                </a:lnTo>
                <a:lnTo>
                  <a:pt x="4028" y="795"/>
                </a:lnTo>
                <a:lnTo>
                  <a:pt x="4028" y="792"/>
                </a:lnTo>
                <a:lnTo>
                  <a:pt x="4029" y="788"/>
                </a:lnTo>
                <a:lnTo>
                  <a:pt x="4031" y="785"/>
                </a:lnTo>
                <a:lnTo>
                  <a:pt x="4034" y="783"/>
                </a:lnTo>
                <a:lnTo>
                  <a:pt x="4038" y="782"/>
                </a:lnTo>
                <a:lnTo>
                  <a:pt x="4043" y="784"/>
                </a:lnTo>
                <a:lnTo>
                  <a:pt x="4050" y="789"/>
                </a:lnTo>
                <a:lnTo>
                  <a:pt x="4052" y="790"/>
                </a:lnTo>
                <a:lnTo>
                  <a:pt x="4054" y="790"/>
                </a:lnTo>
                <a:lnTo>
                  <a:pt x="4056" y="789"/>
                </a:lnTo>
                <a:lnTo>
                  <a:pt x="4057" y="787"/>
                </a:lnTo>
                <a:lnTo>
                  <a:pt x="4059" y="784"/>
                </a:lnTo>
                <a:lnTo>
                  <a:pt x="4060" y="781"/>
                </a:lnTo>
                <a:lnTo>
                  <a:pt x="4060" y="778"/>
                </a:lnTo>
                <a:lnTo>
                  <a:pt x="4060" y="775"/>
                </a:lnTo>
                <a:lnTo>
                  <a:pt x="4062" y="777"/>
                </a:lnTo>
                <a:lnTo>
                  <a:pt x="4064" y="778"/>
                </a:lnTo>
                <a:lnTo>
                  <a:pt x="4062" y="777"/>
                </a:lnTo>
                <a:lnTo>
                  <a:pt x="4060" y="775"/>
                </a:lnTo>
                <a:lnTo>
                  <a:pt x="4060" y="767"/>
                </a:lnTo>
                <a:lnTo>
                  <a:pt x="4063" y="759"/>
                </a:lnTo>
                <a:lnTo>
                  <a:pt x="4067" y="753"/>
                </a:lnTo>
                <a:lnTo>
                  <a:pt x="4072" y="746"/>
                </a:lnTo>
                <a:lnTo>
                  <a:pt x="4082" y="734"/>
                </a:lnTo>
                <a:lnTo>
                  <a:pt x="4093" y="722"/>
                </a:lnTo>
                <a:lnTo>
                  <a:pt x="4099" y="717"/>
                </a:lnTo>
                <a:lnTo>
                  <a:pt x="4104" y="710"/>
                </a:lnTo>
                <a:lnTo>
                  <a:pt x="4109" y="704"/>
                </a:lnTo>
                <a:lnTo>
                  <a:pt x="4113" y="697"/>
                </a:lnTo>
                <a:lnTo>
                  <a:pt x="4118" y="691"/>
                </a:lnTo>
                <a:lnTo>
                  <a:pt x="4123" y="684"/>
                </a:lnTo>
                <a:lnTo>
                  <a:pt x="4129" y="678"/>
                </a:lnTo>
                <a:lnTo>
                  <a:pt x="4136" y="673"/>
                </a:lnTo>
                <a:lnTo>
                  <a:pt x="4164" y="642"/>
                </a:lnTo>
                <a:lnTo>
                  <a:pt x="4193" y="610"/>
                </a:lnTo>
                <a:lnTo>
                  <a:pt x="4207" y="595"/>
                </a:lnTo>
                <a:lnTo>
                  <a:pt x="4220" y="580"/>
                </a:lnTo>
                <a:lnTo>
                  <a:pt x="4232" y="564"/>
                </a:lnTo>
                <a:lnTo>
                  <a:pt x="4242" y="549"/>
                </a:lnTo>
                <a:lnTo>
                  <a:pt x="4243" y="550"/>
                </a:lnTo>
                <a:lnTo>
                  <a:pt x="4243" y="548"/>
                </a:lnTo>
                <a:lnTo>
                  <a:pt x="4247" y="548"/>
                </a:lnTo>
                <a:lnTo>
                  <a:pt x="4251" y="547"/>
                </a:lnTo>
                <a:lnTo>
                  <a:pt x="4257" y="546"/>
                </a:lnTo>
                <a:lnTo>
                  <a:pt x="4262" y="545"/>
                </a:lnTo>
                <a:lnTo>
                  <a:pt x="4267" y="543"/>
                </a:lnTo>
                <a:lnTo>
                  <a:pt x="4269" y="541"/>
                </a:lnTo>
                <a:lnTo>
                  <a:pt x="4270" y="538"/>
                </a:lnTo>
                <a:lnTo>
                  <a:pt x="4271" y="535"/>
                </a:lnTo>
                <a:lnTo>
                  <a:pt x="4272" y="532"/>
                </a:lnTo>
                <a:lnTo>
                  <a:pt x="4272" y="529"/>
                </a:lnTo>
                <a:lnTo>
                  <a:pt x="4273" y="526"/>
                </a:lnTo>
                <a:lnTo>
                  <a:pt x="4274" y="523"/>
                </a:lnTo>
                <a:lnTo>
                  <a:pt x="4277" y="521"/>
                </a:lnTo>
                <a:lnTo>
                  <a:pt x="4281" y="519"/>
                </a:lnTo>
                <a:lnTo>
                  <a:pt x="4287" y="518"/>
                </a:lnTo>
                <a:lnTo>
                  <a:pt x="4300" y="517"/>
                </a:lnTo>
                <a:lnTo>
                  <a:pt x="4314" y="516"/>
                </a:lnTo>
                <a:lnTo>
                  <a:pt x="4314" y="516"/>
                </a:lnTo>
                <a:lnTo>
                  <a:pt x="4314" y="516"/>
                </a:lnTo>
                <a:lnTo>
                  <a:pt x="4307" y="500"/>
                </a:lnTo>
                <a:lnTo>
                  <a:pt x="4306" y="494"/>
                </a:lnTo>
                <a:lnTo>
                  <a:pt x="4309" y="492"/>
                </a:lnTo>
                <a:lnTo>
                  <a:pt x="4316" y="489"/>
                </a:lnTo>
                <a:lnTo>
                  <a:pt x="4315" y="487"/>
                </a:lnTo>
                <a:lnTo>
                  <a:pt x="4315" y="484"/>
                </a:lnTo>
                <a:lnTo>
                  <a:pt x="4315" y="484"/>
                </a:lnTo>
                <a:lnTo>
                  <a:pt x="4311" y="475"/>
                </a:lnTo>
                <a:lnTo>
                  <a:pt x="4307" y="463"/>
                </a:lnTo>
                <a:lnTo>
                  <a:pt x="4310" y="462"/>
                </a:lnTo>
                <a:lnTo>
                  <a:pt x="4312" y="460"/>
                </a:lnTo>
                <a:lnTo>
                  <a:pt x="4314" y="456"/>
                </a:lnTo>
                <a:lnTo>
                  <a:pt x="4316" y="453"/>
                </a:lnTo>
                <a:lnTo>
                  <a:pt x="4319" y="446"/>
                </a:lnTo>
                <a:lnTo>
                  <a:pt x="4320" y="443"/>
                </a:lnTo>
                <a:lnTo>
                  <a:pt x="4320" y="443"/>
                </a:lnTo>
                <a:lnTo>
                  <a:pt x="4320" y="441"/>
                </a:lnTo>
                <a:lnTo>
                  <a:pt x="4323" y="441"/>
                </a:lnTo>
                <a:lnTo>
                  <a:pt x="4326" y="441"/>
                </a:lnTo>
                <a:lnTo>
                  <a:pt x="4330" y="442"/>
                </a:lnTo>
                <a:lnTo>
                  <a:pt x="4338" y="443"/>
                </a:lnTo>
                <a:lnTo>
                  <a:pt x="4344" y="443"/>
                </a:lnTo>
                <a:lnTo>
                  <a:pt x="4347" y="435"/>
                </a:lnTo>
                <a:lnTo>
                  <a:pt x="4349" y="427"/>
                </a:lnTo>
                <a:lnTo>
                  <a:pt x="4351" y="423"/>
                </a:lnTo>
                <a:lnTo>
                  <a:pt x="4354" y="419"/>
                </a:lnTo>
                <a:lnTo>
                  <a:pt x="4357" y="415"/>
                </a:lnTo>
                <a:lnTo>
                  <a:pt x="4363" y="410"/>
                </a:lnTo>
                <a:lnTo>
                  <a:pt x="4370" y="418"/>
                </a:lnTo>
                <a:lnTo>
                  <a:pt x="4376" y="428"/>
                </a:lnTo>
                <a:lnTo>
                  <a:pt x="4380" y="432"/>
                </a:lnTo>
                <a:lnTo>
                  <a:pt x="4384" y="435"/>
                </a:lnTo>
                <a:lnTo>
                  <a:pt x="4387" y="437"/>
                </a:lnTo>
                <a:lnTo>
                  <a:pt x="4389" y="437"/>
                </a:lnTo>
                <a:lnTo>
                  <a:pt x="4392" y="438"/>
                </a:lnTo>
                <a:lnTo>
                  <a:pt x="4395" y="437"/>
                </a:lnTo>
                <a:lnTo>
                  <a:pt x="4395" y="437"/>
                </a:lnTo>
                <a:lnTo>
                  <a:pt x="4392" y="421"/>
                </a:lnTo>
                <a:lnTo>
                  <a:pt x="4396" y="409"/>
                </a:lnTo>
                <a:lnTo>
                  <a:pt x="4399" y="395"/>
                </a:lnTo>
                <a:lnTo>
                  <a:pt x="4402" y="381"/>
                </a:lnTo>
                <a:lnTo>
                  <a:pt x="4404" y="370"/>
                </a:lnTo>
                <a:lnTo>
                  <a:pt x="4403" y="362"/>
                </a:lnTo>
                <a:lnTo>
                  <a:pt x="4404" y="353"/>
                </a:lnTo>
                <a:lnTo>
                  <a:pt x="4405" y="346"/>
                </a:lnTo>
                <a:lnTo>
                  <a:pt x="4408" y="339"/>
                </a:lnTo>
                <a:lnTo>
                  <a:pt x="4411" y="332"/>
                </a:lnTo>
                <a:lnTo>
                  <a:pt x="4416" y="326"/>
                </a:lnTo>
                <a:lnTo>
                  <a:pt x="4420" y="320"/>
                </a:lnTo>
                <a:lnTo>
                  <a:pt x="4425" y="314"/>
                </a:lnTo>
                <a:lnTo>
                  <a:pt x="4427" y="320"/>
                </a:lnTo>
                <a:lnTo>
                  <a:pt x="4428" y="326"/>
                </a:lnTo>
                <a:lnTo>
                  <a:pt x="4426" y="331"/>
                </a:lnTo>
                <a:lnTo>
                  <a:pt x="4424" y="336"/>
                </a:lnTo>
                <a:lnTo>
                  <a:pt x="4419" y="346"/>
                </a:lnTo>
                <a:lnTo>
                  <a:pt x="4416" y="357"/>
                </a:lnTo>
                <a:lnTo>
                  <a:pt x="4421" y="364"/>
                </a:lnTo>
                <a:lnTo>
                  <a:pt x="4424" y="371"/>
                </a:lnTo>
                <a:lnTo>
                  <a:pt x="4425" y="379"/>
                </a:lnTo>
                <a:lnTo>
                  <a:pt x="4425" y="387"/>
                </a:lnTo>
                <a:lnTo>
                  <a:pt x="4424" y="396"/>
                </a:lnTo>
                <a:lnTo>
                  <a:pt x="4421" y="405"/>
                </a:lnTo>
                <a:lnTo>
                  <a:pt x="4416" y="414"/>
                </a:lnTo>
                <a:lnTo>
                  <a:pt x="4409" y="422"/>
                </a:lnTo>
                <a:lnTo>
                  <a:pt x="4405" y="432"/>
                </a:lnTo>
                <a:lnTo>
                  <a:pt x="4401" y="441"/>
                </a:lnTo>
                <a:lnTo>
                  <a:pt x="4396" y="453"/>
                </a:lnTo>
                <a:lnTo>
                  <a:pt x="4390" y="465"/>
                </a:lnTo>
                <a:lnTo>
                  <a:pt x="4386" y="470"/>
                </a:lnTo>
                <a:lnTo>
                  <a:pt x="4381" y="474"/>
                </a:lnTo>
                <a:lnTo>
                  <a:pt x="4375" y="477"/>
                </a:lnTo>
                <a:lnTo>
                  <a:pt x="4367" y="479"/>
                </a:lnTo>
                <a:lnTo>
                  <a:pt x="4367" y="479"/>
                </a:lnTo>
                <a:lnTo>
                  <a:pt x="4366" y="478"/>
                </a:lnTo>
                <a:lnTo>
                  <a:pt x="4365" y="485"/>
                </a:lnTo>
                <a:lnTo>
                  <a:pt x="4364" y="489"/>
                </a:lnTo>
                <a:lnTo>
                  <a:pt x="4364" y="489"/>
                </a:lnTo>
                <a:lnTo>
                  <a:pt x="4360" y="493"/>
                </a:lnTo>
                <a:lnTo>
                  <a:pt x="4355" y="498"/>
                </a:lnTo>
                <a:lnTo>
                  <a:pt x="4354" y="500"/>
                </a:lnTo>
                <a:lnTo>
                  <a:pt x="4354" y="503"/>
                </a:lnTo>
                <a:lnTo>
                  <a:pt x="4355" y="506"/>
                </a:lnTo>
                <a:lnTo>
                  <a:pt x="4359" y="509"/>
                </a:lnTo>
                <a:lnTo>
                  <a:pt x="4360" y="512"/>
                </a:lnTo>
                <a:lnTo>
                  <a:pt x="4361" y="516"/>
                </a:lnTo>
                <a:lnTo>
                  <a:pt x="4362" y="518"/>
                </a:lnTo>
                <a:lnTo>
                  <a:pt x="4363" y="519"/>
                </a:lnTo>
                <a:lnTo>
                  <a:pt x="4365" y="519"/>
                </a:lnTo>
                <a:lnTo>
                  <a:pt x="4367" y="519"/>
                </a:lnTo>
                <a:lnTo>
                  <a:pt x="4371" y="518"/>
                </a:lnTo>
                <a:lnTo>
                  <a:pt x="4374" y="515"/>
                </a:lnTo>
                <a:lnTo>
                  <a:pt x="4375" y="512"/>
                </a:lnTo>
                <a:lnTo>
                  <a:pt x="4375" y="509"/>
                </a:lnTo>
                <a:lnTo>
                  <a:pt x="4373" y="503"/>
                </a:lnTo>
                <a:lnTo>
                  <a:pt x="4372" y="499"/>
                </a:lnTo>
                <a:lnTo>
                  <a:pt x="4373" y="497"/>
                </a:lnTo>
                <a:lnTo>
                  <a:pt x="4374" y="496"/>
                </a:lnTo>
                <a:lnTo>
                  <a:pt x="4380" y="496"/>
                </a:lnTo>
                <a:lnTo>
                  <a:pt x="4387" y="496"/>
                </a:lnTo>
                <a:lnTo>
                  <a:pt x="4387" y="495"/>
                </a:lnTo>
                <a:lnTo>
                  <a:pt x="4387" y="494"/>
                </a:lnTo>
                <a:lnTo>
                  <a:pt x="4387" y="491"/>
                </a:lnTo>
                <a:lnTo>
                  <a:pt x="4388" y="488"/>
                </a:lnTo>
                <a:lnTo>
                  <a:pt x="4389" y="486"/>
                </a:lnTo>
                <a:lnTo>
                  <a:pt x="4391" y="483"/>
                </a:lnTo>
                <a:lnTo>
                  <a:pt x="4391" y="480"/>
                </a:lnTo>
                <a:lnTo>
                  <a:pt x="4392" y="477"/>
                </a:lnTo>
                <a:lnTo>
                  <a:pt x="4393" y="474"/>
                </a:lnTo>
                <a:lnTo>
                  <a:pt x="4395" y="473"/>
                </a:lnTo>
                <a:lnTo>
                  <a:pt x="4392" y="472"/>
                </a:lnTo>
                <a:lnTo>
                  <a:pt x="4390" y="472"/>
                </a:lnTo>
                <a:lnTo>
                  <a:pt x="4389" y="471"/>
                </a:lnTo>
                <a:lnTo>
                  <a:pt x="4388" y="470"/>
                </a:lnTo>
                <a:lnTo>
                  <a:pt x="4390" y="466"/>
                </a:lnTo>
                <a:lnTo>
                  <a:pt x="4392" y="463"/>
                </a:lnTo>
                <a:lnTo>
                  <a:pt x="4397" y="459"/>
                </a:lnTo>
                <a:lnTo>
                  <a:pt x="4403" y="457"/>
                </a:lnTo>
                <a:lnTo>
                  <a:pt x="4409" y="456"/>
                </a:lnTo>
                <a:lnTo>
                  <a:pt x="4416" y="456"/>
                </a:lnTo>
                <a:lnTo>
                  <a:pt x="4419" y="454"/>
                </a:lnTo>
                <a:lnTo>
                  <a:pt x="4420" y="453"/>
                </a:lnTo>
                <a:lnTo>
                  <a:pt x="4421" y="451"/>
                </a:lnTo>
                <a:lnTo>
                  <a:pt x="4421" y="449"/>
                </a:lnTo>
                <a:lnTo>
                  <a:pt x="4421" y="445"/>
                </a:lnTo>
                <a:lnTo>
                  <a:pt x="4420" y="441"/>
                </a:lnTo>
                <a:lnTo>
                  <a:pt x="4420" y="436"/>
                </a:lnTo>
                <a:lnTo>
                  <a:pt x="4421" y="432"/>
                </a:lnTo>
                <a:lnTo>
                  <a:pt x="4424" y="428"/>
                </a:lnTo>
                <a:lnTo>
                  <a:pt x="4427" y="425"/>
                </a:lnTo>
                <a:lnTo>
                  <a:pt x="4434" y="422"/>
                </a:lnTo>
                <a:lnTo>
                  <a:pt x="4440" y="419"/>
                </a:lnTo>
                <a:lnTo>
                  <a:pt x="4443" y="419"/>
                </a:lnTo>
                <a:lnTo>
                  <a:pt x="4445" y="418"/>
                </a:lnTo>
                <a:lnTo>
                  <a:pt x="4447" y="419"/>
                </a:lnTo>
                <a:lnTo>
                  <a:pt x="4448" y="420"/>
                </a:lnTo>
                <a:lnTo>
                  <a:pt x="4449" y="423"/>
                </a:lnTo>
                <a:lnTo>
                  <a:pt x="4449" y="427"/>
                </a:lnTo>
                <a:lnTo>
                  <a:pt x="4448" y="431"/>
                </a:lnTo>
                <a:lnTo>
                  <a:pt x="4448" y="435"/>
                </a:lnTo>
                <a:lnTo>
                  <a:pt x="4449" y="436"/>
                </a:lnTo>
                <a:lnTo>
                  <a:pt x="4450" y="438"/>
                </a:lnTo>
                <a:lnTo>
                  <a:pt x="4452" y="439"/>
                </a:lnTo>
                <a:lnTo>
                  <a:pt x="4454" y="439"/>
                </a:lnTo>
                <a:lnTo>
                  <a:pt x="4464" y="426"/>
                </a:lnTo>
                <a:lnTo>
                  <a:pt x="4473" y="414"/>
                </a:lnTo>
                <a:lnTo>
                  <a:pt x="4477" y="408"/>
                </a:lnTo>
                <a:lnTo>
                  <a:pt x="4481" y="404"/>
                </a:lnTo>
                <a:lnTo>
                  <a:pt x="4483" y="403"/>
                </a:lnTo>
                <a:lnTo>
                  <a:pt x="4486" y="402"/>
                </a:lnTo>
                <a:lnTo>
                  <a:pt x="4489" y="403"/>
                </a:lnTo>
                <a:lnTo>
                  <a:pt x="4492" y="406"/>
                </a:lnTo>
                <a:lnTo>
                  <a:pt x="4496" y="411"/>
                </a:lnTo>
                <a:lnTo>
                  <a:pt x="4499" y="418"/>
                </a:lnTo>
                <a:lnTo>
                  <a:pt x="4499" y="421"/>
                </a:lnTo>
                <a:lnTo>
                  <a:pt x="4498" y="424"/>
                </a:lnTo>
                <a:lnTo>
                  <a:pt x="4497" y="427"/>
                </a:lnTo>
                <a:lnTo>
                  <a:pt x="4495" y="429"/>
                </a:lnTo>
                <a:lnTo>
                  <a:pt x="4492" y="432"/>
                </a:lnTo>
                <a:lnTo>
                  <a:pt x="4490" y="436"/>
                </a:lnTo>
                <a:lnTo>
                  <a:pt x="4488" y="440"/>
                </a:lnTo>
                <a:lnTo>
                  <a:pt x="4486" y="444"/>
                </a:lnTo>
                <a:lnTo>
                  <a:pt x="4484" y="448"/>
                </a:lnTo>
                <a:lnTo>
                  <a:pt x="4481" y="451"/>
                </a:lnTo>
                <a:lnTo>
                  <a:pt x="4478" y="454"/>
                </a:lnTo>
                <a:lnTo>
                  <a:pt x="4473" y="456"/>
                </a:lnTo>
                <a:lnTo>
                  <a:pt x="4470" y="457"/>
                </a:lnTo>
                <a:lnTo>
                  <a:pt x="4468" y="459"/>
                </a:lnTo>
                <a:lnTo>
                  <a:pt x="4467" y="462"/>
                </a:lnTo>
                <a:lnTo>
                  <a:pt x="4467" y="465"/>
                </a:lnTo>
                <a:lnTo>
                  <a:pt x="4467" y="468"/>
                </a:lnTo>
                <a:lnTo>
                  <a:pt x="4466" y="473"/>
                </a:lnTo>
                <a:lnTo>
                  <a:pt x="4466" y="476"/>
                </a:lnTo>
                <a:lnTo>
                  <a:pt x="4464" y="478"/>
                </a:lnTo>
                <a:lnTo>
                  <a:pt x="4463" y="487"/>
                </a:lnTo>
                <a:lnTo>
                  <a:pt x="4462" y="496"/>
                </a:lnTo>
                <a:lnTo>
                  <a:pt x="4454" y="509"/>
                </a:lnTo>
                <a:lnTo>
                  <a:pt x="4445" y="520"/>
                </a:lnTo>
                <a:lnTo>
                  <a:pt x="4441" y="527"/>
                </a:lnTo>
                <a:lnTo>
                  <a:pt x="4438" y="533"/>
                </a:lnTo>
                <a:lnTo>
                  <a:pt x="4437" y="540"/>
                </a:lnTo>
                <a:lnTo>
                  <a:pt x="4437" y="547"/>
                </a:lnTo>
                <a:lnTo>
                  <a:pt x="4438" y="553"/>
                </a:lnTo>
                <a:lnTo>
                  <a:pt x="4439" y="559"/>
                </a:lnTo>
                <a:lnTo>
                  <a:pt x="4434" y="560"/>
                </a:lnTo>
                <a:lnTo>
                  <a:pt x="4438" y="556"/>
                </a:lnTo>
                <a:lnTo>
                  <a:pt x="4442" y="554"/>
                </a:lnTo>
                <a:lnTo>
                  <a:pt x="4454" y="555"/>
                </a:lnTo>
                <a:lnTo>
                  <a:pt x="4464" y="555"/>
                </a:lnTo>
                <a:lnTo>
                  <a:pt x="4470" y="556"/>
                </a:lnTo>
                <a:lnTo>
                  <a:pt x="4474" y="558"/>
                </a:lnTo>
                <a:lnTo>
                  <a:pt x="4475" y="560"/>
                </a:lnTo>
                <a:lnTo>
                  <a:pt x="4475" y="562"/>
                </a:lnTo>
                <a:lnTo>
                  <a:pt x="4475" y="564"/>
                </a:lnTo>
                <a:lnTo>
                  <a:pt x="4474" y="567"/>
                </a:lnTo>
                <a:lnTo>
                  <a:pt x="4472" y="576"/>
                </a:lnTo>
                <a:lnTo>
                  <a:pt x="4469" y="589"/>
                </a:lnTo>
                <a:lnTo>
                  <a:pt x="4467" y="589"/>
                </a:lnTo>
                <a:lnTo>
                  <a:pt x="4465" y="589"/>
                </a:lnTo>
                <a:lnTo>
                  <a:pt x="4450" y="574"/>
                </a:lnTo>
                <a:lnTo>
                  <a:pt x="4436" y="559"/>
                </a:lnTo>
                <a:lnTo>
                  <a:pt x="4436" y="559"/>
                </a:lnTo>
                <a:lnTo>
                  <a:pt x="4434" y="569"/>
                </a:lnTo>
                <a:lnTo>
                  <a:pt x="4434" y="578"/>
                </a:lnTo>
                <a:lnTo>
                  <a:pt x="4434" y="584"/>
                </a:lnTo>
                <a:lnTo>
                  <a:pt x="4435" y="588"/>
                </a:lnTo>
                <a:lnTo>
                  <a:pt x="4436" y="593"/>
                </a:lnTo>
                <a:lnTo>
                  <a:pt x="4438" y="597"/>
                </a:lnTo>
                <a:lnTo>
                  <a:pt x="4430" y="594"/>
                </a:lnTo>
                <a:lnTo>
                  <a:pt x="4423" y="590"/>
                </a:lnTo>
                <a:lnTo>
                  <a:pt x="4424" y="595"/>
                </a:lnTo>
                <a:lnTo>
                  <a:pt x="4425" y="600"/>
                </a:lnTo>
                <a:lnTo>
                  <a:pt x="4427" y="605"/>
                </a:lnTo>
                <a:lnTo>
                  <a:pt x="4430" y="609"/>
                </a:lnTo>
                <a:lnTo>
                  <a:pt x="4433" y="614"/>
                </a:lnTo>
                <a:lnTo>
                  <a:pt x="4435" y="619"/>
                </a:lnTo>
                <a:lnTo>
                  <a:pt x="4436" y="624"/>
                </a:lnTo>
                <a:lnTo>
                  <a:pt x="4435" y="629"/>
                </a:lnTo>
                <a:lnTo>
                  <a:pt x="4439" y="632"/>
                </a:lnTo>
                <a:lnTo>
                  <a:pt x="4442" y="635"/>
                </a:lnTo>
                <a:lnTo>
                  <a:pt x="4444" y="638"/>
                </a:lnTo>
                <a:lnTo>
                  <a:pt x="4446" y="641"/>
                </a:lnTo>
                <a:lnTo>
                  <a:pt x="4448" y="647"/>
                </a:lnTo>
                <a:lnTo>
                  <a:pt x="4449" y="653"/>
                </a:lnTo>
                <a:lnTo>
                  <a:pt x="4449" y="667"/>
                </a:lnTo>
                <a:lnTo>
                  <a:pt x="4449" y="681"/>
                </a:lnTo>
                <a:lnTo>
                  <a:pt x="4449" y="683"/>
                </a:lnTo>
                <a:lnTo>
                  <a:pt x="4449" y="686"/>
                </a:lnTo>
                <a:lnTo>
                  <a:pt x="4442" y="686"/>
                </a:lnTo>
                <a:lnTo>
                  <a:pt x="4435" y="687"/>
                </a:lnTo>
                <a:lnTo>
                  <a:pt x="4430" y="690"/>
                </a:lnTo>
                <a:lnTo>
                  <a:pt x="4425" y="692"/>
                </a:lnTo>
                <a:lnTo>
                  <a:pt x="4422" y="695"/>
                </a:lnTo>
                <a:lnTo>
                  <a:pt x="4419" y="699"/>
                </a:lnTo>
                <a:lnTo>
                  <a:pt x="4417" y="703"/>
                </a:lnTo>
                <a:lnTo>
                  <a:pt x="4416" y="707"/>
                </a:lnTo>
                <a:lnTo>
                  <a:pt x="4413" y="726"/>
                </a:lnTo>
                <a:lnTo>
                  <a:pt x="4410" y="746"/>
                </a:lnTo>
                <a:lnTo>
                  <a:pt x="4410" y="749"/>
                </a:lnTo>
                <a:lnTo>
                  <a:pt x="4410" y="751"/>
                </a:lnTo>
                <a:lnTo>
                  <a:pt x="4407" y="753"/>
                </a:lnTo>
                <a:lnTo>
                  <a:pt x="4403" y="754"/>
                </a:lnTo>
                <a:lnTo>
                  <a:pt x="4400" y="755"/>
                </a:lnTo>
                <a:lnTo>
                  <a:pt x="4397" y="754"/>
                </a:lnTo>
                <a:lnTo>
                  <a:pt x="4391" y="751"/>
                </a:lnTo>
                <a:lnTo>
                  <a:pt x="4386" y="747"/>
                </a:lnTo>
                <a:lnTo>
                  <a:pt x="4383" y="750"/>
                </a:lnTo>
                <a:lnTo>
                  <a:pt x="4379" y="753"/>
                </a:lnTo>
                <a:lnTo>
                  <a:pt x="4378" y="756"/>
                </a:lnTo>
                <a:lnTo>
                  <a:pt x="4376" y="758"/>
                </a:lnTo>
                <a:lnTo>
                  <a:pt x="4381" y="761"/>
                </a:lnTo>
                <a:lnTo>
                  <a:pt x="4385" y="764"/>
                </a:lnTo>
                <a:lnTo>
                  <a:pt x="4386" y="766"/>
                </a:lnTo>
                <a:lnTo>
                  <a:pt x="4388" y="768"/>
                </a:lnTo>
                <a:lnTo>
                  <a:pt x="4388" y="771"/>
                </a:lnTo>
                <a:lnTo>
                  <a:pt x="4389" y="774"/>
                </a:lnTo>
                <a:lnTo>
                  <a:pt x="4387" y="781"/>
                </a:lnTo>
                <a:lnTo>
                  <a:pt x="4384" y="788"/>
                </a:lnTo>
                <a:lnTo>
                  <a:pt x="4381" y="795"/>
                </a:lnTo>
                <a:lnTo>
                  <a:pt x="4378" y="802"/>
                </a:lnTo>
                <a:lnTo>
                  <a:pt x="4376" y="804"/>
                </a:lnTo>
                <a:lnTo>
                  <a:pt x="4375" y="806"/>
                </a:lnTo>
                <a:lnTo>
                  <a:pt x="4377" y="809"/>
                </a:lnTo>
                <a:lnTo>
                  <a:pt x="4381" y="811"/>
                </a:lnTo>
                <a:lnTo>
                  <a:pt x="4380" y="814"/>
                </a:lnTo>
                <a:lnTo>
                  <a:pt x="4378" y="816"/>
                </a:lnTo>
                <a:lnTo>
                  <a:pt x="4375" y="818"/>
                </a:lnTo>
                <a:lnTo>
                  <a:pt x="4372" y="819"/>
                </a:lnTo>
                <a:lnTo>
                  <a:pt x="4372" y="822"/>
                </a:lnTo>
                <a:lnTo>
                  <a:pt x="4372" y="825"/>
                </a:lnTo>
                <a:lnTo>
                  <a:pt x="4370" y="828"/>
                </a:lnTo>
                <a:lnTo>
                  <a:pt x="4368" y="831"/>
                </a:lnTo>
                <a:lnTo>
                  <a:pt x="4364" y="836"/>
                </a:lnTo>
                <a:lnTo>
                  <a:pt x="4362" y="842"/>
                </a:lnTo>
                <a:lnTo>
                  <a:pt x="4366" y="845"/>
                </a:lnTo>
                <a:lnTo>
                  <a:pt x="4370" y="846"/>
                </a:lnTo>
                <a:lnTo>
                  <a:pt x="4373" y="845"/>
                </a:lnTo>
                <a:lnTo>
                  <a:pt x="4376" y="843"/>
                </a:lnTo>
                <a:lnTo>
                  <a:pt x="4380" y="837"/>
                </a:lnTo>
                <a:lnTo>
                  <a:pt x="4385" y="833"/>
                </a:lnTo>
                <a:lnTo>
                  <a:pt x="4389" y="825"/>
                </a:lnTo>
                <a:lnTo>
                  <a:pt x="4393" y="816"/>
                </a:lnTo>
                <a:lnTo>
                  <a:pt x="4395" y="813"/>
                </a:lnTo>
                <a:lnTo>
                  <a:pt x="4398" y="810"/>
                </a:lnTo>
                <a:lnTo>
                  <a:pt x="4401" y="810"/>
                </a:lnTo>
                <a:lnTo>
                  <a:pt x="4403" y="810"/>
                </a:lnTo>
                <a:lnTo>
                  <a:pt x="4406" y="810"/>
                </a:lnTo>
                <a:lnTo>
                  <a:pt x="4410" y="811"/>
                </a:lnTo>
                <a:lnTo>
                  <a:pt x="4401" y="824"/>
                </a:lnTo>
                <a:lnTo>
                  <a:pt x="4391" y="837"/>
                </a:lnTo>
                <a:lnTo>
                  <a:pt x="4382" y="848"/>
                </a:lnTo>
                <a:lnTo>
                  <a:pt x="4372" y="860"/>
                </a:lnTo>
                <a:lnTo>
                  <a:pt x="4362" y="870"/>
                </a:lnTo>
                <a:lnTo>
                  <a:pt x="4352" y="881"/>
                </a:lnTo>
                <a:lnTo>
                  <a:pt x="4352" y="881"/>
                </a:lnTo>
                <a:lnTo>
                  <a:pt x="4350" y="888"/>
                </a:lnTo>
                <a:lnTo>
                  <a:pt x="4345" y="894"/>
                </a:lnTo>
                <a:lnTo>
                  <a:pt x="4340" y="899"/>
                </a:lnTo>
                <a:lnTo>
                  <a:pt x="4333" y="902"/>
                </a:lnTo>
                <a:lnTo>
                  <a:pt x="4331" y="911"/>
                </a:lnTo>
                <a:lnTo>
                  <a:pt x="4327" y="917"/>
                </a:lnTo>
                <a:lnTo>
                  <a:pt x="4325" y="919"/>
                </a:lnTo>
                <a:lnTo>
                  <a:pt x="4321" y="921"/>
                </a:lnTo>
                <a:lnTo>
                  <a:pt x="4317" y="922"/>
                </a:lnTo>
                <a:lnTo>
                  <a:pt x="4313" y="923"/>
                </a:lnTo>
                <a:lnTo>
                  <a:pt x="4312" y="921"/>
                </a:lnTo>
                <a:lnTo>
                  <a:pt x="4313" y="919"/>
                </a:lnTo>
                <a:lnTo>
                  <a:pt x="4314" y="917"/>
                </a:lnTo>
                <a:lnTo>
                  <a:pt x="4316" y="915"/>
                </a:lnTo>
                <a:lnTo>
                  <a:pt x="4317" y="913"/>
                </a:lnTo>
                <a:lnTo>
                  <a:pt x="4318" y="911"/>
                </a:lnTo>
                <a:lnTo>
                  <a:pt x="4317" y="908"/>
                </a:lnTo>
                <a:lnTo>
                  <a:pt x="4315" y="907"/>
                </a:lnTo>
                <a:lnTo>
                  <a:pt x="4315" y="908"/>
                </a:lnTo>
                <a:lnTo>
                  <a:pt x="4315" y="908"/>
                </a:lnTo>
                <a:lnTo>
                  <a:pt x="4309" y="915"/>
                </a:lnTo>
                <a:lnTo>
                  <a:pt x="4304" y="920"/>
                </a:lnTo>
                <a:lnTo>
                  <a:pt x="4300" y="926"/>
                </a:lnTo>
                <a:lnTo>
                  <a:pt x="4296" y="932"/>
                </a:lnTo>
                <a:lnTo>
                  <a:pt x="4300" y="934"/>
                </a:lnTo>
                <a:lnTo>
                  <a:pt x="4303" y="936"/>
                </a:lnTo>
                <a:lnTo>
                  <a:pt x="4300" y="944"/>
                </a:lnTo>
                <a:lnTo>
                  <a:pt x="4295" y="952"/>
                </a:lnTo>
                <a:lnTo>
                  <a:pt x="4290" y="959"/>
                </a:lnTo>
                <a:lnTo>
                  <a:pt x="4285" y="966"/>
                </a:lnTo>
                <a:lnTo>
                  <a:pt x="4271" y="979"/>
                </a:lnTo>
                <a:lnTo>
                  <a:pt x="4259" y="991"/>
                </a:lnTo>
                <a:lnTo>
                  <a:pt x="4243" y="1010"/>
                </a:lnTo>
                <a:lnTo>
                  <a:pt x="4225" y="1029"/>
                </a:lnTo>
                <a:lnTo>
                  <a:pt x="4209" y="1048"/>
                </a:lnTo>
                <a:lnTo>
                  <a:pt x="4193" y="1066"/>
                </a:lnTo>
                <a:lnTo>
                  <a:pt x="4176" y="1086"/>
                </a:lnTo>
                <a:lnTo>
                  <a:pt x="4160" y="1105"/>
                </a:lnTo>
                <a:lnTo>
                  <a:pt x="4144" y="1124"/>
                </a:lnTo>
                <a:lnTo>
                  <a:pt x="4128" y="1145"/>
                </a:lnTo>
                <a:lnTo>
                  <a:pt x="4121" y="1157"/>
                </a:lnTo>
                <a:lnTo>
                  <a:pt x="4115" y="1170"/>
                </a:lnTo>
                <a:lnTo>
                  <a:pt x="4114" y="1174"/>
                </a:lnTo>
                <a:lnTo>
                  <a:pt x="4112" y="1176"/>
                </a:lnTo>
                <a:lnTo>
                  <a:pt x="4110" y="1179"/>
                </a:lnTo>
                <a:lnTo>
                  <a:pt x="4108" y="1181"/>
                </a:lnTo>
                <a:lnTo>
                  <a:pt x="4102" y="1183"/>
                </a:lnTo>
                <a:lnTo>
                  <a:pt x="4096" y="1187"/>
                </a:lnTo>
                <a:lnTo>
                  <a:pt x="4095" y="1187"/>
                </a:lnTo>
                <a:lnTo>
                  <a:pt x="4096" y="1194"/>
                </a:lnTo>
                <a:lnTo>
                  <a:pt x="4097" y="1201"/>
                </a:lnTo>
                <a:lnTo>
                  <a:pt x="4096" y="1208"/>
                </a:lnTo>
                <a:lnTo>
                  <a:pt x="4095" y="1216"/>
                </a:lnTo>
                <a:lnTo>
                  <a:pt x="4096" y="1220"/>
                </a:lnTo>
                <a:lnTo>
                  <a:pt x="4097" y="1223"/>
                </a:lnTo>
                <a:lnTo>
                  <a:pt x="4096" y="1226"/>
                </a:lnTo>
                <a:lnTo>
                  <a:pt x="4096" y="1228"/>
                </a:lnTo>
                <a:lnTo>
                  <a:pt x="4093" y="1231"/>
                </a:lnTo>
                <a:lnTo>
                  <a:pt x="4088" y="1232"/>
                </a:lnTo>
                <a:lnTo>
                  <a:pt x="4083" y="1233"/>
                </a:lnTo>
                <a:lnTo>
                  <a:pt x="4079" y="1234"/>
                </a:lnTo>
                <a:lnTo>
                  <a:pt x="4077" y="1235"/>
                </a:lnTo>
                <a:lnTo>
                  <a:pt x="4076" y="1237"/>
                </a:lnTo>
                <a:lnTo>
                  <a:pt x="4075" y="1238"/>
                </a:lnTo>
                <a:lnTo>
                  <a:pt x="4074" y="1242"/>
                </a:lnTo>
                <a:lnTo>
                  <a:pt x="4073" y="1239"/>
                </a:lnTo>
                <a:lnTo>
                  <a:pt x="4072" y="1237"/>
                </a:lnTo>
                <a:lnTo>
                  <a:pt x="4072" y="1235"/>
                </a:lnTo>
                <a:lnTo>
                  <a:pt x="4072" y="1233"/>
                </a:lnTo>
                <a:lnTo>
                  <a:pt x="4074" y="1229"/>
                </a:lnTo>
                <a:lnTo>
                  <a:pt x="4076" y="1225"/>
                </a:lnTo>
                <a:lnTo>
                  <a:pt x="4078" y="1222"/>
                </a:lnTo>
                <a:lnTo>
                  <a:pt x="4079" y="1218"/>
                </a:lnTo>
                <a:lnTo>
                  <a:pt x="4079" y="1217"/>
                </a:lnTo>
                <a:lnTo>
                  <a:pt x="4079" y="1215"/>
                </a:lnTo>
                <a:lnTo>
                  <a:pt x="4077" y="1213"/>
                </a:lnTo>
                <a:lnTo>
                  <a:pt x="4076" y="1212"/>
                </a:lnTo>
                <a:lnTo>
                  <a:pt x="4075" y="1212"/>
                </a:lnTo>
                <a:lnTo>
                  <a:pt x="4074" y="1213"/>
                </a:lnTo>
                <a:lnTo>
                  <a:pt x="4070" y="1216"/>
                </a:lnTo>
                <a:lnTo>
                  <a:pt x="4067" y="1220"/>
                </a:lnTo>
                <a:lnTo>
                  <a:pt x="4065" y="1224"/>
                </a:lnTo>
                <a:lnTo>
                  <a:pt x="4065" y="1228"/>
                </a:lnTo>
                <a:lnTo>
                  <a:pt x="4065" y="1238"/>
                </a:lnTo>
                <a:lnTo>
                  <a:pt x="4064" y="1248"/>
                </a:lnTo>
                <a:lnTo>
                  <a:pt x="4064" y="1248"/>
                </a:lnTo>
                <a:lnTo>
                  <a:pt x="4064" y="1249"/>
                </a:lnTo>
                <a:lnTo>
                  <a:pt x="4074" y="1251"/>
                </a:lnTo>
                <a:lnTo>
                  <a:pt x="4084" y="1255"/>
                </a:lnTo>
                <a:lnTo>
                  <a:pt x="4087" y="1257"/>
                </a:lnTo>
                <a:lnTo>
                  <a:pt x="4089" y="1262"/>
                </a:lnTo>
                <a:lnTo>
                  <a:pt x="4089" y="1268"/>
                </a:lnTo>
                <a:lnTo>
                  <a:pt x="4087" y="1276"/>
                </a:lnTo>
                <a:lnTo>
                  <a:pt x="4086" y="1277"/>
                </a:lnTo>
                <a:lnTo>
                  <a:pt x="4084" y="1277"/>
                </a:lnTo>
                <a:lnTo>
                  <a:pt x="4082" y="1278"/>
                </a:lnTo>
                <a:lnTo>
                  <a:pt x="4080" y="1277"/>
                </a:lnTo>
                <a:lnTo>
                  <a:pt x="4079" y="1272"/>
                </a:lnTo>
                <a:lnTo>
                  <a:pt x="4077" y="1269"/>
                </a:lnTo>
                <a:lnTo>
                  <a:pt x="4075" y="1268"/>
                </a:lnTo>
                <a:lnTo>
                  <a:pt x="4073" y="1269"/>
                </a:lnTo>
                <a:lnTo>
                  <a:pt x="4067" y="1272"/>
                </a:lnTo>
                <a:lnTo>
                  <a:pt x="4062" y="1273"/>
                </a:lnTo>
                <a:lnTo>
                  <a:pt x="4060" y="1272"/>
                </a:lnTo>
                <a:lnTo>
                  <a:pt x="4058" y="1270"/>
                </a:lnTo>
                <a:lnTo>
                  <a:pt x="4061" y="1279"/>
                </a:lnTo>
                <a:lnTo>
                  <a:pt x="4062" y="1287"/>
                </a:lnTo>
                <a:lnTo>
                  <a:pt x="4062" y="1291"/>
                </a:lnTo>
                <a:lnTo>
                  <a:pt x="4060" y="1294"/>
                </a:lnTo>
                <a:lnTo>
                  <a:pt x="4057" y="1298"/>
                </a:lnTo>
                <a:lnTo>
                  <a:pt x="4053" y="1301"/>
                </a:lnTo>
                <a:lnTo>
                  <a:pt x="4060" y="1305"/>
                </a:lnTo>
                <a:lnTo>
                  <a:pt x="4066" y="1309"/>
                </a:lnTo>
                <a:lnTo>
                  <a:pt x="4072" y="1315"/>
                </a:lnTo>
                <a:lnTo>
                  <a:pt x="4077" y="1321"/>
                </a:lnTo>
                <a:lnTo>
                  <a:pt x="4081" y="1324"/>
                </a:lnTo>
                <a:lnTo>
                  <a:pt x="4085" y="1328"/>
                </a:lnTo>
                <a:lnTo>
                  <a:pt x="4088" y="1326"/>
                </a:lnTo>
                <a:lnTo>
                  <a:pt x="4090" y="1327"/>
                </a:lnTo>
                <a:lnTo>
                  <a:pt x="4093" y="1329"/>
                </a:lnTo>
                <a:lnTo>
                  <a:pt x="4096" y="1331"/>
                </a:lnTo>
                <a:lnTo>
                  <a:pt x="4098" y="1333"/>
                </a:lnTo>
                <a:lnTo>
                  <a:pt x="4102" y="1334"/>
                </a:lnTo>
                <a:lnTo>
                  <a:pt x="4105" y="1333"/>
                </a:lnTo>
                <a:lnTo>
                  <a:pt x="4110" y="1329"/>
                </a:lnTo>
                <a:lnTo>
                  <a:pt x="4111" y="1327"/>
                </a:lnTo>
                <a:lnTo>
                  <a:pt x="4113" y="1326"/>
                </a:lnTo>
                <a:lnTo>
                  <a:pt x="4114" y="1327"/>
                </a:lnTo>
                <a:lnTo>
                  <a:pt x="4115" y="1327"/>
                </a:lnTo>
                <a:lnTo>
                  <a:pt x="4117" y="1330"/>
                </a:lnTo>
                <a:lnTo>
                  <a:pt x="4119" y="1334"/>
                </a:lnTo>
                <a:lnTo>
                  <a:pt x="4121" y="1339"/>
                </a:lnTo>
                <a:lnTo>
                  <a:pt x="4123" y="1344"/>
                </a:lnTo>
                <a:lnTo>
                  <a:pt x="4127" y="1348"/>
                </a:lnTo>
                <a:lnTo>
                  <a:pt x="4131" y="1351"/>
                </a:lnTo>
                <a:lnTo>
                  <a:pt x="4140" y="1349"/>
                </a:lnTo>
                <a:lnTo>
                  <a:pt x="4148" y="1347"/>
                </a:lnTo>
                <a:lnTo>
                  <a:pt x="4151" y="1332"/>
                </a:lnTo>
                <a:lnTo>
                  <a:pt x="4155" y="1317"/>
                </a:lnTo>
                <a:lnTo>
                  <a:pt x="4167" y="1300"/>
                </a:lnTo>
                <a:lnTo>
                  <a:pt x="4180" y="1282"/>
                </a:lnTo>
                <a:lnTo>
                  <a:pt x="4194" y="1265"/>
                </a:lnTo>
                <a:lnTo>
                  <a:pt x="4206" y="1248"/>
                </a:lnTo>
                <a:lnTo>
                  <a:pt x="4207" y="1244"/>
                </a:lnTo>
                <a:lnTo>
                  <a:pt x="4208" y="1238"/>
                </a:lnTo>
                <a:lnTo>
                  <a:pt x="4210" y="1234"/>
                </a:lnTo>
                <a:lnTo>
                  <a:pt x="4212" y="1230"/>
                </a:lnTo>
                <a:lnTo>
                  <a:pt x="4217" y="1223"/>
                </a:lnTo>
                <a:lnTo>
                  <a:pt x="4223" y="1217"/>
                </a:lnTo>
                <a:lnTo>
                  <a:pt x="4227" y="1211"/>
                </a:lnTo>
                <a:lnTo>
                  <a:pt x="4232" y="1206"/>
                </a:lnTo>
                <a:lnTo>
                  <a:pt x="4234" y="1206"/>
                </a:lnTo>
                <a:lnTo>
                  <a:pt x="4235" y="1207"/>
                </a:lnTo>
                <a:lnTo>
                  <a:pt x="4237" y="1211"/>
                </a:lnTo>
                <a:lnTo>
                  <a:pt x="4240" y="1218"/>
                </a:lnTo>
                <a:lnTo>
                  <a:pt x="4241" y="1222"/>
                </a:lnTo>
                <a:lnTo>
                  <a:pt x="4243" y="1223"/>
                </a:lnTo>
                <a:lnTo>
                  <a:pt x="4245" y="1221"/>
                </a:lnTo>
                <a:lnTo>
                  <a:pt x="4247" y="1219"/>
                </a:lnTo>
                <a:lnTo>
                  <a:pt x="4249" y="1216"/>
                </a:lnTo>
                <a:lnTo>
                  <a:pt x="4251" y="1214"/>
                </a:lnTo>
                <a:lnTo>
                  <a:pt x="4253" y="1213"/>
                </a:lnTo>
                <a:lnTo>
                  <a:pt x="4254" y="1213"/>
                </a:lnTo>
                <a:lnTo>
                  <a:pt x="4256" y="1214"/>
                </a:lnTo>
                <a:lnTo>
                  <a:pt x="4258" y="1215"/>
                </a:lnTo>
                <a:lnTo>
                  <a:pt x="4257" y="1220"/>
                </a:lnTo>
                <a:lnTo>
                  <a:pt x="4255" y="1225"/>
                </a:lnTo>
                <a:lnTo>
                  <a:pt x="4253" y="1229"/>
                </a:lnTo>
                <a:lnTo>
                  <a:pt x="4250" y="1233"/>
                </a:lnTo>
                <a:lnTo>
                  <a:pt x="4243" y="1241"/>
                </a:lnTo>
                <a:lnTo>
                  <a:pt x="4237" y="1249"/>
                </a:lnTo>
                <a:lnTo>
                  <a:pt x="4235" y="1252"/>
                </a:lnTo>
                <a:lnTo>
                  <a:pt x="4234" y="1254"/>
                </a:lnTo>
                <a:lnTo>
                  <a:pt x="4232" y="1254"/>
                </a:lnTo>
                <a:lnTo>
                  <a:pt x="4231" y="1253"/>
                </a:lnTo>
                <a:lnTo>
                  <a:pt x="4229" y="1252"/>
                </a:lnTo>
                <a:lnTo>
                  <a:pt x="4228" y="1249"/>
                </a:lnTo>
                <a:lnTo>
                  <a:pt x="4226" y="1248"/>
                </a:lnTo>
                <a:lnTo>
                  <a:pt x="4225" y="1247"/>
                </a:lnTo>
                <a:lnTo>
                  <a:pt x="4223" y="1247"/>
                </a:lnTo>
                <a:lnTo>
                  <a:pt x="4222" y="1248"/>
                </a:lnTo>
                <a:lnTo>
                  <a:pt x="4218" y="1250"/>
                </a:lnTo>
                <a:lnTo>
                  <a:pt x="4214" y="1255"/>
                </a:lnTo>
                <a:lnTo>
                  <a:pt x="4215" y="1262"/>
                </a:lnTo>
                <a:lnTo>
                  <a:pt x="4216" y="1270"/>
                </a:lnTo>
                <a:lnTo>
                  <a:pt x="4217" y="1278"/>
                </a:lnTo>
                <a:lnTo>
                  <a:pt x="4219" y="1286"/>
                </a:lnTo>
                <a:lnTo>
                  <a:pt x="4213" y="1298"/>
                </a:lnTo>
                <a:lnTo>
                  <a:pt x="4207" y="1309"/>
                </a:lnTo>
                <a:lnTo>
                  <a:pt x="4205" y="1310"/>
                </a:lnTo>
                <a:lnTo>
                  <a:pt x="4204" y="1310"/>
                </a:lnTo>
                <a:lnTo>
                  <a:pt x="4201" y="1318"/>
                </a:lnTo>
                <a:lnTo>
                  <a:pt x="4196" y="1325"/>
                </a:lnTo>
                <a:lnTo>
                  <a:pt x="4196" y="1326"/>
                </a:lnTo>
                <a:lnTo>
                  <a:pt x="4196" y="1327"/>
                </a:lnTo>
                <a:lnTo>
                  <a:pt x="4195" y="1332"/>
                </a:lnTo>
                <a:lnTo>
                  <a:pt x="4194" y="1338"/>
                </a:lnTo>
                <a:lnTo>
                  <a:pt x="4191" y="1343"/>
                </a:lnTo>
                <a:lnTo>
                  <a:pt x="4189" y="1348"/>
                </a:lnTo>
                <a:lnTo>
                  <a:pt x="4188" y="1351"/>
                </a:lnTo>
                <a:lnTo>
                  <a:pt x="4187" y="1353"/>
                </a:lnTo>
                <a:lnTo>
                  <a:pt x="4190" y="1357"/>
                </a:lnTo>
                <a:lnTo>
                  <a:pt x="4194" y="1359"/>
                </a:lnTo>
                <a:lnTo>
                  <a:pt x="4198" y="1359"/>
                </a:lnTo>
                <a:lnTo>
                  <a:pt x="4202" y="1357"/>
                </a:lnTo>
                <a:lnTo>
                  <a:pt x="4204" y="1354"/>
                </a:lnTo>
                <a:lnTo>
                  <a:pt x="4205" y="1351"/>
                </a:lnTo>
                <a:lnTo>
                  <a:pt x="4206" y="1348"/>
                </a:lnTo>
                <a:lnTo>
                  <a:pt x="4208" y="1346"/>
                </a:lnTo>
                <a:lnTo>
                  <a:pt x="4211" y="1345"/>
                </a:lnTo>
                <a:lnTo>
                  <a:pt x="4214" y="1344"/>
                </a:lnTo>
                <a:lnTo>
                  <a:pt x="4220" y="1333"/>
                </a:lnTo>
                <a:lnTo>
                  <a:pt x="4226" y="1323"/>
                </a:lnTo>
                <a:lnTo>
                  <a:pt x="4233" y="1312"/>
                </a:lnTo>
                <a:lnTo>
                  <a:pt x="4239" y="1302"/>
                </a:lnTo>
                <a:lnTo>
                  <a:pt x="4245" y="1288"/>
                </a:lnTo>
                <a:lnTo>
                  <a:pt x="4251" y="1276"/>
                </a:lnTo>
                <a:lnTo>
                  <a:pt x="4252" y="1282"/>
                </a:lnTo>
                <a:lnTo>
                  <a:pt x="4253" y="1288"/>
                </a:lnTo>
                <a:lnTo>
                  <a:pt x="4253" y="1294"/>
                </a:lnTo>
                <a:lnTo>
                  <a:pt x="4253" y="1300"/>
                </a:lnTo>
                <a:lnTo>
                  <a:pt x="4251" y="1311"/>
                </a:lnTo>
                <a:lnTo>
                  <a:pt x="4247" y="1321"/>
                </a:lnTo>
                <a:lnTo>
                  <a:pt x="4236" y="1339"/>
                </a:lnTo>
                <a:lnTo>
                  <a:pt x="4225" y="1358"/>
                </a:lnTo>
                <a:lnTo>
                  <a:pt x="4221" y="1366"/>
                </a:lnTo>
                <a:lnTo>
                  <a:pt x="4216" y="1374"/>
                </a:lnTo>
                <a:lnTo>
                  <a:pt x="4215" y="1379"/>
                </a:lnTo>
                <a:lnTo>
                  <a:pt x="4214" y="1383"/>
                </a:lnTo>
                <a:lnTo>
                  <a:pt x="4213" y="1388"/>
                </a:lnTo>
                <a:lnTo>
                  <a:pt x="4214" y="1393"/>
                </a:lnTo>
                <a:lnTo>
                  <a:pt x="4209" y="1410"/>
                </a:lnTo>
                <a:lnTo>
                  <a:pt x="4206" y="1427"/>
                </a:lnTo>
                <a:lnTo>
                  <a:pt x="4204" y="1435"/>
                </a:lnTo>
                <a:lnTo>
                  <a:pt x="4202" y="1443"/>
                </a:lnTo>
                <a:lnTo>
                  <a:pt x="4199" y="1451"/>
                </a:lnTo>
                <a:lnTo>
                  <a:pt x="4195" y="1458"/>
                </a:lnTo>
                <a:lnTo>
                  <a:pt x="4193" y="1462"/>
                </a:lnTo>
                <a:lnTo>
                  <a:pt x="4193" y="1465"/>
                </a:lnTo>
                <a:lnTo>
                  <a:pt x="4193" y="1468"/>
                </a:lnTo>
                <a:lnTo>
                  <a:pt x="4194" y="1470"/>
                </a:lnTo>
                <a:lnTo>
                  <a:pt x="4196" y="1475"/>
                </a:lnTo>
                <a:lnTo>
                  <a:pt x="4197" y="1479"/>
                </a:lnTo>
                <a:lnTo>
                  <a:pt x="4198" y="1483"/>
                </a:lnTo>
                <a:lnTo>
                  <a:pt x="4198" y="1487"/>
                </a:lnTo>
                <a:lnTo>
                  <a:pt x="4198" y="1494"/>
                </a:lnTo>
                <a:lnTo>
                  <a:pt x="4195" y="1501"/>
                </a:lnTo>
                <a:lnTo>
                  <a:pt x="4192" y="1507"/>
                </a:lnTo>
                <a:lnTo>
                  <a:pt x="4187" y="1513"/>
                </a:lnTo>
                <a:lnTo>
                  <a:pt x="4181" y="1518"/>
                </a:lnTo>
                <a:lnTo>
                  <a:pt x="4175" y="1522"/>
                </a:lnTo>
                <a:lnTo>
                  <a:pt x="4171" y="1525"/>
                </a:lnTo>
                <a:lnTo>
                  <a:pt x="4168" y="1528"/>
                </a:lnTo>
                <a:lnTo>
                  <a:pt x="4165" y="1532"/>
                </a:lnTo>
                <a:lnTo>
                  <a:pt x="4163" y="1536"/>
                </a:lnTo>
                <a:lnTo>
                  <a:pt x="4162" y="1540"/>
                </a:lnTo>
                <a:lnTo>
                  <a:pt x="4160" y="1543"/>
                </a:lnTo>
                <a:lnTo>
                  <a:pt x="4158" y="1547"/>
                </a:lnTo>
                <a:lnTo>
                  <a:pt x="4155" y="1549"/>
                </a:lnTo>
                <a:lnTo>
                  <a:pt x="4152" y="1553"/>
                </a:lnTo>
                <a:lnTo>
                  <a:pt x="4151" y="1556"/>
                </a:lnTo>
                <a:lnTo>
                  <a:pt x="4151" y="1559"/>
                </a:lnTo>
                <a:lnTo>
                  <a:pt x="4153" y="1563"/>
                </a:lnTo>
                <a:lnTo>
                  <a:pt x="4154" y="1566"/>
                </a:lnTo>
                <a:lnTo>
                  <a:pt x="4156" y="1569"/>
                </a:lnTo>
                <a:lnTo>
                  <a:pt x="4157" y="1574"/>
                </a:lnTo>
                <a:lnTo>
                  <a:pt x="4156" y="1577"/>
                </a:lnTo>
                <a:lnTo>
                  <a:pt x="4151" y="1580"/>
                </a:lnTo>
                <a:lnTo>
                  <a:pt x="4147" y="1583"/>
                </a:lnTo>
                <a:lnTo>
                  <a:pt x="4145" y="1587"/>
                </a:lnTo>
                <a:lnTo>
                  <a:pt x="4143" y="1591"/>
                </a:lnTo>
                <a:lnTo>
                  <a:pt x="4139" y="1600"/>
                </a:lnTo>
                <a:lnTo>
                  <a:pt x="4134" y="1610"/>
                </a:lnTo>
                <a:lnTo>
                  <a:pt x="4131" y="1617"/>
                </a:lnTo>
                <a:lnTo>
                  <a:pt x="4129" y="1624"/>
                </a:lnTo>
                <a:lnTo>
                  <a:pt x="4127" y="1632"/>
                </a:lnTo>
                <a:lnTo>
                  <a:pt x="4126" y="1639"/>
                </a:lnTo>
                <a:lnTo>
                  <a:pt x="4126" y="1654"/>
                </a:lnTo>
                <a:lnTo>
                  <a:pt x="4127" y="1668"/>
                </a:lnTo>
                <a:lnTo>
                  <a:pt x="4128" y="1674"/>
                </a:lnTo>
                <a:lnTo>
                  <a:pt x="4132" y="1679"/>
                </a:lnTo>
                <a:lnTo>
                  <a:pt x="4141" y="1663"/>
                </a:lnTo>
                <a:lnTo>
                  <a:pt x="4149" y="1646"/>
                </a:lnTo>
                <a:lnTo>
                  <a:pt x="4156" y="1629"/>
                </a:lnTo>
                <a:lnTo>
                  <a:pt x="4166" y="1613"/>
                </a:lnTo>
                <a:lnTo>
                  <a:pt x="4170" y="1607"/>
                </a:lnTo>
                <a:lnTo>
                  <a:pt x="4175" y="1603"/>
                </a:lnTo>
                <a:lnTo>
                  <a:pt x="4181" y="1601"/>
                </a:lnTo>
                <a:lnTo>
                  <a:pt x="4188" y="1600"/>
                </a:lnTo>
                <a:lnTo>
                  <a:pt x="4188" y="1604"/>
                </a:lnTo>
                <a:lnTo>
                  <a:pt x="4189" y="1608"/>
                </a:lnTo>
                <a:lnTo>
                  <a:pt x="4189" y="1611"/>
                </a:lnTo>
                <a:lnTo>
                  <a:pt x="4187" y="1612"/>
                </a:lnTo>
                <a:lnTo>
                  <a:pt x="4182" y="1611"/>
                </a:lnTo>
                <a:lnTo>
                  <a:pt x="4179" y="1611"/>
                </a:lnTo>
                <a:lnTo>
                  <a:pt x="4176" y="1611"/>
                </a:lnTo>
                <a:lnTo>
                  <a:pt x="4175" y="1613"/>
                </a:lnTo>
                <a:lnTo>
                  <a:pt x="4173" y="1618"/>
                </a:lnTo>
                <a:lnTo>
                  <a:pt x="4173" y="1624"/>
                </a:lnTo>
                <a:lnTo>
                  <a:pt x="4173" y="1632"/>
                </a:lnTo>
                <a:lnTo>
                  <a:pt x="4173" y="1639"/>
                </a:lnTo>
                <a:lnTo>
                  <a:pt x="4171" y="1642"/>
                </a:lnTo>
                <a:lnTo>
                  <a:pt x="4169" y="1644"/>
                </a:lnTo>
                <a:lnTo>
                  <a:pt x="4165" y="1646"/>
                </a:lnTo>
                <a:lnTo>
                  <a:pt x="4159" y="1648"/>
                </a:lnTo>
                <a:lnTo>
                  <a:pt x="4156" y="1649"/>
                </a:lnTo>
                <a:lnTo>
                  <a:pt x="4154" y="1652"/>
                </a:lnTo>
                <a:lnTo>
                  <a:pt x="4152" y="1655"/>
                </a:lnTo>
                <a:lnTo>
                  <a:pt x="4152" y="1659"/>
                </a:lnTo>
                <a:lnTo>
                  <a:pt x="4154" y="1667"/>
                </a:lnTo>
                <a:lnTo>
                  <a:pt x="4156" y="1675"/>
                </a:lnTo>
                <a:lnTo>
                  <a:pt x="4154" y="1678"/>
                </a:lnTo>
                <a:lnTo>
                  <a:pt x="4152" y="1680"/>
                </a:lnTo>
                <a:lnTo>
                  <a:pt x="4150" y="1682"/>
                </a:lnTo>
                <a:lnTo>
                  <a:pt x="4148" y="1682"/>
                </a:lnTo>
                <a:lnTo>
                  <a:pt x="4143" y="1680"/>
                </a:lnTo>
                <a:lnTo>
                  <a:pt x="4137" y="1679"/>
                </a:lnTo>
                <a:lnTo>
                  <a:pt x="4135" y="1679"/>
                </a:lnTo>
                <a:lnTo>
                  <a:pt x="4132" y="1679"/>
                </a:lnTo>
                <a:lnTo>
                  <a:pt x="4134" y="1682"/>
                </a:lnTo>
                <a:lnTo>
                  <a:pt x="4135" y="1683"/>
                </a:lnTo>
                <a:lnTo>
                  <a:pt x="4136" y="1689"/>
                </a:lnTo>
                <a:lnTo>
                  <a:pt x="4136" y="1694"/>
                </a:lnTo>
                <a:lnTo>
                  <a:pt x="4136" y="1699"/>
                </a:lnTo>
                <a:lnTo>
                  <a:pt x="4136" y="1704"/>
                </a:lnTo>
                <a:lnTo>
                  <a:pt x="4134" y="1708"/>
                </a:lnTo>
                <a:lnTo>
                  <a:pt x="4132" y="1713"/>
                </a:lnTo>
                <a:lnTo>
                  <a:pt x="4128" y="1717"/>
                </a:lnTo>
                <a:lnTo>
                  <a:pt x="4123" y="1720"/>
                </a:lnTo>
                <a:lnTo>
                  <a:pt x="4122" y="1720"/>
                </a:lnTo>
                <a:lnTo>
                  <a:pt x="4122" y="1720"/>
                </a:lnTo>
                <a:lnTo>
                  <a:pt x="4122" y="1725"/>
                </a:lnTo>
                <a:lnTo>
                  <a:pt x="4122" y="1729"/>
                </a:lnTo>
                <a:lnTo>
                  <a:pt x="4121" y="1734"/>
                </a:lnTo>
                <a:lnTo>
                  <a:pt x="4120" y="1739"/>
                </a:lnTo>
                <a:lnTo>
                  <a:pt x="4121" y="1741"/>
                </a:lnTo>
                <a:lnTo>
                  <a:pt x="4122" y="1742"/>
                </a:lnTo>
                <a:lnTo>
                  <a:pt x="4123" y="1746"/>
                </a:lnTo>
                <a:lnTo>
                  <a:pt x="4123" y="1750"/>
                </a:lnTo>
                <a:lnTo>
                  <a:pt x="4122" y="1751"/>
                </a:lnTo>
                <a:lnTo>
                  <a:pt x="4121" y="1752"/>
                </a:lnTo>
                <a:lnTo>
                  <a:pt x="4119" y="1752"/>
                </a:lnTo>
                <a:lnTo>
                  <a:pt x="4116" y="1752"/>
                </a:lnTo>
                <a:lnTo>
                  <a:pt x="4114" y="1751"/>
                </a:lnTo>
                <a:lnTo>
                  <a:pt x="4111" y="1750"/>
                </a:lnTo>
                <a:lnTo>
                  <a:pt x="4110" y="1751"/>
                </a:lnTo>
                <a:lnTo>
                  <a:pt x="4108" y="1752"/>
                </a:lnTo>
                <a:lnTo>
                  <a:pt x="4106" y="1754"/>
                </a:lnTo>
                <a:lnTo>
                  <a:pt x="4104" y="1755"/>
                </a:lnTo>
                <a:lnTo>
                  <a:pt x="4102" y="1755"/>
                </a:lnTo>
                <a:lnTo>
                  <a:pt x="4100" y="1755"/>
                </a:lnTo>
                <a:lnTo>
                  <a:pt x="4094" y="1752"/>
                </a:lnTo>
                <a:lnTo>
                  <a:pt x="4087" y="1747"/>
                </a:lnTo>
                <a:lnTo>
                  <a:pt x="4084" y="1744"/>
                </a:lnTo>
                <a:lnTo>
                  <a:pt x="4081" y="1742"/>
                </a:lnTo>
                <a:lnTo>
                  <a:pt x="4079" y="1741"/>
                </a:lnTo>
                <a:lnTo>
                  <a:pt x="4077" y="1741"/>
                </a:lnTo>
                <a:lnTo>
                  <a:pt x="4075" y="1741"/>
                </a:lnTo>
                <a:lnTo>
                  <a:pt x="4073" y="1742"/>
                </a:lnTo>
                <a:lnTo>
                  <a:pt x="4072" y="1744"/>
                </a:lnTo>
                <a:lnTo>
                  <a:pt x="4071" y="1745"/>
                </a:lnTo>
                <a:lnTo>
                  <a:pt x="4071" y="1747"/>
                </a:lnTo>
                <a:lnTo>
                  <a:pt x="4071" y="1749"/>
                </a:lnTo>
                <a:lnTo>
                  <a:pt x="4073" y="1754"/>
                </a:lnTo>
                <a:lnTo>
                  <a:pt x="4073" y="1758"/>
                </a:lnTo>
                <a:lnTo>
                  <a:pt x="4073" y="1761"/>
                </a:lnTo>
                <a:lnTo>
                  <a:pt x="4073" y="1765"/>
                </a:lnTo>
                <a:lnTo>
                  <a:pt x="4074" y="1768"/>
                </a:lnTo>
                <a:lnTo>
                  <a:pt x="4075" y="1770"/>
                </a:lnTo>
                <a:lnTo>
                  <a:pt x="4075" y="1773"/>
                </a:lnTo>
                <a:lnTo>
                  <a:pt x="4075" y="1776"/>
                </a:lnTo>
                <a:lnTo>
                  <a:pt x="4075" y="1777"/>
                </a:lnTo>
                <a:lnTo>
                  <a:pt x="4075" y="1778"/>
                </a:lnTo>
                <a:lnTo>
                  <a:pt x="4080" y="1777"/>
                </a:lnTo>
                <a:lnTo>
                  <a:pt x="4084" y="1776"/>
                </a:lnTo>
                <a:lnTo>
                  <a:pt x="4086" y="1771"/>
                </a:lnTo>
                <a:lnTo>
                  <a:pt x="4089" y="1767"/>
                </a:lnTo>
                <a:lnTo>
                  <a:pt x="4091" y="1766"/>
                </a:lnTo>
                <a:lnTo>
                  <a:pt x="4094" y="1765"/>
                </a:lnTo>
                <a:lnTo>
                  <a:pt x="4097" y="1764"/>
                </a:lnTo>
                <a:lnTo>
                  <a:pt x="4100" y="1764"/>
                </a:lnTo>
                <a:lnTo>
                  <a:pt x="4100" y="1769"/>
                </a:lnTo>
                <a:lnTo>
                  <a:pt x="4100" y="1774"/>
                </a:lnTo>
                <a:lnTo>
                  <a:pt x="4098" y="1780"/>
                </a:lnTo>
                <a:lnTo>
                  <a:pt x="4096" y="1784"/>
                </a:lnTo>
                <a:lnTo>
                  <a:pt x="4094" y="1788"/>
                </a:lnTo>
                <a:lnTo>
                  <a:pt x="4089" y="1792"/>
                </a:lnTo>
                <a:lnTo>
                  <a:pt x="4078" y="1797"/>
                </a:lnTo>
                <a:lnTo>
                  <a:pt x="4058" y="1804"/>
                </a:lnTo>
                <a:lnTo>
                  <a:pt x="4057" y="1801"/>
                </a:lnTo>
                <a:lnTo>
                  <a:pt x="4058" y="1798"/>
                </a:lnTo>
                <a:lnTo>
                  <a:pt x="4059" y="1796"/>
                </a:lnTo>
                <a:lnTo>
                  <a:pt x="4061" y="1794"/>
                </a:lnTo>
                <a:lnTo>
                  <a:pt x="4063" y="1793"/>
                </a:lnTo>
                <a:lnTo>
                  <a:pt x="4065" y="1790"/>
                </a:lnTo>
                <a:lnTo>
                  <a:pt x="4067" y="1788"/>
                </a:lnTo>
                <a:lnTo>
                  <a:pt x="4068" y="1786"/>
                </a:lnTo>
                <a:lnTo>
                  <a:pt x="4062" y="1784"/>
                </a:lnTo>
                <a:lnTo>
                  <a:pt x="4056" y="1783"/>
                </a:lnTo>
                <a:lnTo>
                  <a:pt x="4051" y="1784"/>
                </a:lnTo>
                <a:lnTo>
                  <a:pt x="4047" y="1786"/>
                </a:lnTo>
                <a:lnTo>
                  <a:pt x="4042" y="1789"/>
                </a:lnTo>
                <a:lnTo>
                  <a:pt x="4039" y="1794"/>
                </a:lnTo>
                <a:lnTo>
                  <a:pt x="4035" y="1799"/>
                </a:lnTo>
                <a:lnTo>
                  <a:pt x="4033" y="1804"/>
                </a:lnTo>
                <a:lnTo>
                  <a:pt x="4022" y="1824"/>
                </a:lnTo>
                <a:lnTo>
                  <a:pt x="4012" y="1844"/>
                </a:lnTo>
                <a:lnTo>
                  <a:pt x="4002" y="1865"/>
                </a:lnTo>
                <a:lnTo>
                  <a:pt x="3991" y="1885"/>
                </a:lnTo>
                <a:lnTo>
                  <a:pt x="3980" y="1906"/>
                </a:lnTo>
                <a:lnTo>
                  <a:pt x="3970" y="1926"/>
                </a:lnTo>
                <a:lnTo>
                  <a:pt x="3959" y="1945"/>
                </a:lnTo>
                <a:lnTo>
                  <a:pt x="3946" y="1965"/>
                </a:lnTo>
                <a:lnTo>
                  <a:pt x="3926" y="2000"/>
                </a:lnTo>
                <a:lnTo>
                  <a:pt x="3907" y="2037"/>
                </a:lnTo>
                <a:lnTo>
                  <a:pt x="3898" y="2054"/>
                </a:lnTo>
                <a:lnTo>
                  <a:pt x="3888" y="2073"/>
                </a:lnTo>
                <a:lnTo>
                  <a:pt x="3876" y="2089"/>
                </a:lnTo>
                <a:lnTo>
                  <a:pt x="3863" y="2104"/>
                </a:lnTo>
                <a:lnTo>
                  <a:pt x="3859" y="2108"/>
                </a:lnTo>
                <a:lnTo>
                  <a:pt x="3857" y="2112"/>
                </a:lnTo>
                <a:lnTo>
                  <a:pt x="3855" y="2117"/>
                </a:lnTo>
                <a:lnTo>
                  <a:pt x="3854" y="2123"/>
                </a:lnTo>
                <a:lnTo>
                  <a:pt x="3852" y="2128"/>
                </a:lnTo>
                <a:lnTo>
                  <a:pt x="3850" y="2132"/>
                </a:lnTo>
                <a:lnTo>
                  <a:pt x="3848" y="2137"/>
                </a:lnTo>
                <a:lnTo>
                  <a:pt x="3844" y="2140"/>
                </a:lnTo>
                <a:lnTo>
                  <a:pt x="3844" y="2140"/>
                </a:lnTo>
                <a:lnTo>
                  <a:pt x="3825" y="2172"/>
                </a:lnTo>
                <a:lnTo>
                  <a:pt x="3805" y="2205"/>
                </a:lnTo>
                <a:lnTo>
                  <a:pt x="3785" y="2237"/>
                </a:lnTo>
                <a:lnTo>
                  <a:pt x="3763" y="2267"/>
                </a:lnTo>
                <a:lnTo>
                  <a:pt x="3759" y="2274"/>
                </a:lnTo>
                <a:lnTo>
                  <a:pt x="3755" y="2280"/>
                </a:lnTo>
                <a:lnTo>
                  <a:pt x="3752" y="2287"/>
                </a:lnTo>
                <a:lnTo>
                  <a:pt x="3750" y="2296"/>
                </a:lnTo>
                <a:lnTo>
                  <a:pt x="3749" y="2303"/>
                </a:lnTo>
                <a:lnTo>
                  <a:pt x="3748" y="2311"/>
                </a:lnTo>
                <a:lnTo>
                  <a:pt x="3748" y="2319"/>
                </a:lnTo>
                <a:lnTo>
                  <a:pt x="3748" y="2326"/>
                </a:lnTo>
                <a:lnTo>
                  <a:pt x="3749" y="2329"/>
                </a:lnTo>
                <a:lnTo>
                  <a:pt x="3749" y="2332"/>
                </a:lnTo>
                <a:lnTo>
                  <a:pt x="3748" y="2335"/>
                </a:lnTo>
                <a:lnTo>
                  <a:pt x="3746" y="2337"/>
                </a:lnTo>
                <a:lnTo>
                  <a:pt x="3739" y="2340"/>
                </a:lnTo>
                <a:lnTo>
                  <a:pt x="3733" y="2344"/>
                </a:lnTo>
                <a:lnTo>
                  <a:pt x="3727" y="2347"/>
                </a:lnTo>
                <a:lnTo>
                  <a:pt x="3721" y="2351"/>
                </a:lnTo>
                <a:lnTo>
                  <a:pt x="3712" y="2360"/>
                </a:lnTo>
                <a:lnTo>
                  <a:pt x="3703" y="2370"/>
                </a:lnTo>
                <a:lnTo>
                  <a:pt x="3689" y="2392"/>
                </a:lnTo>
                <a:lnTo>
                  <a:pt x="3673" y="2416"/>
                </a:lnTo>
                <a:lnTo>
                  <a:pt x="3666" y="2427"/>
                </a:lnTo>
                <a:lnTo>
                  <a:pt x="3658" y="2439"/>
                </a:lnTo>
                <a:lnTo>
                  <a:pt x="3653" y="2444"/>
                </a:lnTo>
                <a:lnTo>
                  <a:pt x="3649" y="2449"/>
                </a:lnTo>
                <a:lnTo>
                  <a:pt x="3643" y="2452"/>
                </a:lnTo>
                <a:lnTo>
                  <a:pt x="3637" y="2455"/>
                </a:lnTo>
                <a:lnTo>
                  <a:pt x="3637" y="2455"/>
                </a:lnTo>
                <a:lnTo>
                  <a:pt x="3637" y="2455"/>
                </a:lnTo>
                <a:lnTo>
                  <a:pt x="3635" y="2458"/>
                </a:lnTo>
                <a:lnTo>
                  <a:pt x="3632" y="2462"/>
                </a:lnTo>
                <a:lnTo>
                  <a:pt x="3624" y="2469"/>
                </a:lnTo>
                <a:lnTo>
                  <a:pt x="3618" y="2477"/>
                </a:lnTo>
                <a:lnTo>
                  <a:pt x="3615" y="2484"/>
                </a:lnTo>
                <a:lnTo>
                  <a:pt x="3613" y="2492"/>
                </a:lnTo>
                <a:lnTo>
                  <a:pt x="3612" y="2501"/>
                </a:lnTo>
                <a:lnTo>
                  <a:pt x="3613" y="2511"/>
                </a:lnTo>
                <a:lnTo>
                  <a:pt x="3614" y="2520"/>
                </a:lnTo>
                <a:lnTo>
                  <a:pt x="3617" y="2530"/>
                </a:lnTo>
                <a:lnTo>
                  <a:pt x="3628" y="2513"/>
                </a:lnTo>
                <a:lnTo>
                  <a:pt x="3641" y="2496"/>
                </a:lnTo>
                <a:lnTo>
                  <a:pt x="3652" y="2480"/>
                </a:lnTo>
                <a:lnTo>
                  <a:pt x="3663" y="2464"/>
                </a:lnTo>
                <a:lnTo>
                  <a:pt x="3668" y="2457"/>
                </a:lnTo>
                <a:lnTo>
                  <a:pt x="3673" y="2449"/>
                </a:lnTo>
                <a:lnTo>
                  <a:pt x="3676" y="2446"/>
                </a:lnTo>
                <a:lnTo>
                  <a:pt x="3680" y="2444"/>
                </a:lnTo>
                <a:lnTo>
                  <a:pt x="3684" y="2442"/>
                </a:lnTo>
                <a:lnTo>
                  <a:pt x="3689" y="2441"/>
                </a:lnTo>
                <a:lnTo>
                  <a:pt x="3694" y="2428"/>
                </a:lnTo>
                <a:lnTo>
                  <a:pt x="3699" y="2415"/>
                </a:lnTo>
                <a:lnTo>
                  <a:pt x="3706" y="2402"/>
                </a:lnTo>
                <a:lnTo>
                  <a:pt x="3714" y="2390"/>
                </a:lnTo>
                <a:lnTo>
                  <a:pt x="3732" y="2368"/>
                </a:lnTo>
                <a:lnTo>
                  <a:pt x="3751" y="2346"/>
                </a:lnTo>
                <a:lnTo>
                  <a:pt x="3756" y="2345"/>
                </a:lnTo>
                <a:lnTo>
                  <a:pt x="3760" y="2342"/>
                </a:lnTo>
                <a:lnTo>
                  <a:pt x="3761" y="2341"/>
                </a:lnTo>
                <a:lnTo>
                  <a:pt x="3764" y="2341"/>
                </a:lnTo>
                <a:lnTo>
                  <a:pt x="3779" y="2324"/>
                </a:lnTo>
                <a:lnTo>
                  <a:pt x="3793" y="2309"/>
                </a:lnTo>
                <a:lnTo>
                  <a:pt x="3799" y="2301"/>
                </a:lnTo>
                <a:lnTo>
                  <a:pt x="3805" y="2293"/>
                </a:lnTo>
                <a:lnTo>
                  <a:pt x="3810" y="2283"/>
                </a:lnTo>
                <a:lnTo>
                  <a:pt x="3815" y="2272"/>
                </a:lnTo>
                <a:lnTo>
                  <a:pt x="3817" y="2270"/>
                </a:lnTo>
                <a:lnTo>
                  <a:pt x="3818" y="2268"/>
                </a:lnTo>
                <a:lnTo>
                  <a:pt x="3820" y="2267"/>
                </a:lnTo>
                <a:lnTo>
                  <a:pt x="3823" y="2267"/>
                </a:lnTo>
                <a:lnTo>
                  <a:pt x="3826" y="2268"/>
                </a:lnTo>
                <a:lnTo>
                  <a:pt x="3829" y="2272"/>
                </a:lnTo>
                <a:lnTo>
                  <a:pt x="3832" y="2279"/>
                </a:lnTo>
                <a:lnTo>
                  <a:pt x="3836" y="2289"/>
                </a:lnTo>
                <a:lnTo>
                  <a:pt x="3836" y="2289"/>
                </a:lnTo>
                <a:lnTo>
                  <a:pt x="3836" y="2289"/>
                </a:lnTo>
                <a:lnTo>
                  <a:pt x="3838" y="2287"/>
                </a:lnTo>
                <a:lnTo>
                  <a:pt x="3840" y="2286"/>
                </a:lnTo>
                <a:lnTo>
                  <a:pt x="3842" y="2284"/>
                </a:lnTo>
                <a:lnTo>
                  <a:pt x="3843" y="2282"/>
                </a:lnTo>
                <a:lnTo>
                  <a:pt x="3844" y="2277"/>
                </a:lnTo>
                <a:lnTo>
                  <a:pt x="3844" y="2271"/>
                </a:lnTo>
                <a:lnTo>
                  <a:pt x="3844" y="2265"/>
                </a:lnTo>
                <a:lnTo>
                  <a:pt x="3845" y="2260"/>
                </a:lnTo>
                <a:lnTo>
                  <a:pt x="3846" y="2257"/>
                </a:lnTo>
                <a:lnTo>
                  <a:pt x="3847" y="2256"/>
                </a:lnTo>
                <a:lnTo>
                  <a:pt x="3849" y="2254"/>
                </a:lnTo>
                <a:lnTo>
                  <a:pt x="3852" y="2253"/>
                </a:lnTo>
                <a:lnTo>
                  <a:pt x="3839" y="2256"/>
                </a:lnTo>
                <a:lnTo>
                  <a:pt x="3838" y="2251"/>
                </a:lnTo>
                <a:lnTo>
                  <a:pt x="3836" y="2240"/>
                </a:lnTo>
                <a:lnTo>
                  <a:pt x="3834" y="2228"/>
                </a:lnTo>
                <a:lnTo>
                  <a:pt x="3834" y="2223"/>
                </a:lnTo>
                <a:lnTo>
                  <a:pt x="3838" y="2219"/>
                </a:lnTo>
                <a:lnTo>
                  <a:pt x="3844" y="2215"/>
                </a:lnTo>
                <a:lnTo>
                  <a:pt x="3848" y="2215"/>
                </a:lnTo>
                <a:lnTo>
                  <a:pt x="3853" y="2214"/>
                </a:lnTo>
                <a:lnTo>
                  <a:pt x="3851" y="2214"/>
                </a:lnTo>
                <a:lnTo>
                  <a:pt x="3849" y="2214"/>
                </a:lnTo>
                <a:lnTo>
                  <a:pt x="3853" y="2209"/>
                </a:lnTo>
                <a:lnTo>
                  <a:pt x="3857" y="2204"/>
                </a:lnTo>
                <a:lnTo>
                  <a:pt x="3859" y="2199"/>
                </a:lnTo>
                <a:lnTo>
                  <a:pt x="3860" y="2194"/>
                </a:lnTo>
                <a:lnTo>
                  <a:pt x="3860" y="2194"/>
                </a:lnTo>
                <a:lnTo>
                  <a:pt x="3860" y="2194"/>
                </a:lnTo>
                <a:lnTo>
                  <a:pt x="3860" y="2192"/>
                </a:lnTo>
                <a:lnTo>
                  <a:pt x="3860" y="2189"/>
                </a:lnTo>
                <a:lnTo>
                  <a:pt x="3861" y="2187"/>
                </a:lnTo>
                <a:lnTo>
                  <a:pt x="3864" y="2185"/>
                </a:lnTo>
                <a:lnTo>
                  <a:pt x="3867" y="2181"/>
                </a:lnTo>
                <a:lnTo>
                  <a:pt x="3872" y="2176"/>
                </a:lnTo>
                <a:lnTo>
                  <a:pt x="3877" y="2173"/>
                </a:lnTo>
                <a:lnTo>
                  <a:pt x="3882" y="2168"/>
                </a:lnTo>
                <a:lnTo>
                  <a:pt x="3887" y="2163"/>
                </a:lnTo>
                <a:lnTo>
                  <a:pt x="3889" y="2158"/>
                </a:lnTo>
                <a:lnTo>
                  <a:pt x="3891" y="2155"/>
                </a:lnTo>
                <a:lnTo>
                  <a:pt x="3892" y="2153"/>
                </a:lnTo>
                <a:lnTo>
                  <a:pt x="3894" y="2153"/>
                </a:lnTo>
                <a:lnTo>
                  <a:pt x="3896" y="2155"/>
                </a:lnTo>
                <a:lnTo>
                  <a:pt x="3900" y="2160"/>
                </a:lnTo>
                <a:lnTo>
                  <a:pt x="3904" y="2167"/>
                </a:lnTo>
                <a:lnTo>
                  <a:pt x="3907" y="2172"/>
                </a:lnTo>
                <a:lnTo>
                  <a:pt x="3913" y="2174"/>
                </a:lnTo>
                <a:lnTo>
                  <a:pt x="3917" y="2175"/>
                </a:lnTo>
                <a:lnTo>
                  <a:pt x="3921" y="2175"/>
                </a:lnTo>
                <a:lnTo>
                  <a:pt x="3921" y="2175"/>
                </a:lnTo>
                <a:lnTo>
                  <a:pt x="3920" y="2176"/>
                </a:lnTo>
                <a:lnTo>
                  <a:pt x="3922" y="2173"/>
                </a:lnTo>
                <a:lnTo>
                  <a:pt x="3922" y="2168"/>
                </a:lnTo>
                <a:lnTo>
                  <a:pt x="3921" y="2161"/>
                </a:lnTo>
                <a:lnTo>
                  <a:pt x="3919" y="2152"/>
                </a:lnTo>
                <a:lnTo>
                  <a:pt x="3916" y="2135"/>
                </a:lnTo>
                <a:lnTo>
                  <a:pt x="3913" y="2125"/>
                </a:lnTo>
                <a:lnTo>
                  <a:pt x="3917" y="2144"/>
                </a:lnTo>
                <a:lnTo>
                  <a:pt x="3932" y="2142"/>
                </a:lnTo>
                <a:lnTo>
                  <a:pt x="3935" y="2141"/>
                </a:lnTo>
                <a:lnTo>
                  <a:pt x="3937" y="2138"/>
                </a:lnTo>
                <a:lnTo>
                  <a:pt x="3939" y="2135"/>
                </a:lnTo>
                <a:lnTo>
                  <a:pt x="3941" y="2132"/>
                </a:lnTo>
                <a:lnTo>
                  <a:pt x="3941" y="2128"/>
                </a:lnTo>
                <a:lnTo>
                  <a:pt x="3941" y="2125"/>
                </a:lnTo>
                <a:lnTo>
                  <a:pt x="3941" y="2121"/>
                </a:lnTo>
                <a:lnTo>
                  <a:pt x="3939" y="2119"/>
                </a:lnTo>
                <a:lnTo>
                  <a:pt x="3942" y="2109"/>
                </a:lnTo>
                <a:lnTo>
                  <a:pt x="3942" y="2109"/>
                </a:lnTo>
                <a:lnTo>
                  <a:pt x="3932" y="2108"/>
                </a:lnTo>
                <a:lnTo>
                  <a:pt x="3925" y="2108"/>
                </a:lnTo>
                <a:lnTo>
                  <a:pt x="3921" y="2110"/>
                </a:lnTo>
                <a:lnTo>
                  <a:pt x="3919" y="2113"/>
                </a:lnTo>
                <a:lnTo>
                  <a:pt x="3918" y="2116"/>
                </a:lnTo>
                <a:lnTo>
                  <a:pt x="3917" y="2119"/>
                </a:lnTo>
                <a:lnTo>
                  <a:pt x="3916" y="2120"/>
                </a:lnTo>
                <a:lnTo>
                  <a:pt x="3915" y="2121"/>
                </a:lnTo>
                <a:lnTo>
                  <a:pt x="3914" y="2121"/>
                </a:lnTo>
                <a:lnTo>
                  <a:pt x="3912" y="2121"/>
                </a:lnTo>
                <a:lnTo>
                  <a:pt x="3906" y="2112"/>
                </a:lnTo>
                <a:lnTo>
                  <a:pt x="3902" y="2105"/>
                </a:lnTo>
                <a:lnTo>
                  <a:pt x="3902" y="2102"/>
                </a:lnTo>
                <a:lnTo>
                  <a:pt x="3903" y="2099"/>
                </a:lnTo>
                <a:lnTo>
                  <a:pt x="3906" y="2097"/>
                </a:lnTo>
                <a:lnTo>
                  <a:pt x="3912" y="2096"/>
                </a:lnTo>
                <a:lnTo>
                  <a:pt x="3914" y="2095"/>
                </a:lnTo>
                <a:lnTo>
                  <a:pt x="3915" y="2094"/>
                </a:lnTo>
                <a:lnTo>
                  <a:pt x="3914" y="2093"/>
                </a:lnTo>
                <a:lnTo>
                  <a:pt x="3913" y="2092"/>
                </a:lnTo>
                <a:lnTo>
                  <a:pt x="3909" y="2090"/>
                </a:lnTo>
                <a:lnTo>
                  <a:pt x="3905" y="2087"/>
                </a:lnTo>
                <a:lnTo>
                  <a:pt x="3911" y="2113"/>
                </a:lnTo>
                <a:lnTo>
                  <a:pt x="3919" y="2111"/>
                </a:lnTo>
                <a:lnTo>
                  <a:pt x="3928" y="2110"/>
                </a:lnTo>
                <a:lnTo>
                  <a:pt x="3926" y="2109"/>
                </a:lnTo>
                <a:lnTo>
                  <a:pt x="3922" y="2107"/>
                </a:lnTo>
                <a:lnTo>
                  <a:pt x="3918" y="2104"/>
                </a:lnTo>
                <a:lnTo>
                  <a:pt x="3914" y="2101"/>
                </a:lnTo>
                <a:lnTo>
                  <a:pt x="3910" y="2096"/>
                </a:lnTo>
                <a:lnTo>
                  <a:pt x="3907" y="2091"/>
                </a:lnTo>
                <a:lnTo>
                  <a:pt x="3907" y="2088"/>
                </a:lnTo>
                <a:lnTo>
                  <a:pt x="3907" y="2085"/>
                </a:lnTo>
                <a:lnTo>
                  <a:pt x="3907" y="2082"/>
                </a:lnTo>
                <a:lnTo>
                  <a:pt x="3910" y="2079"/>
                </a:lnTo>
                <a:lnTo>
                  <a:pt x="3913" y="2074"/>
                </a:lnTo>
                <a:lnTo>
                  <a:pt x="3916" y="2070"/>
                </a:lnTo>
                <a:lnTo>
                  <a:pt x="3919" y="2066"/>
                </a:lnTo>
                <a:lnTo>
                  <a:pt x="3922" y="2063"/>
                </a:lnTo>
                <a:lnTo>
                  <a:pt x="3926" y="2062"/>
                </a:lnTo>
                <a:lnTo>
                  <a:pt x="3929" y="2062"/>
                </a:lnTo>
                <a:lnTo>
                  <a:pt x="3933" y="2063"/>
                </a:lnTo>
                <a:lnTo>
                  <a:pt x="3936" y="2068"/>
                </a:lnTo>
                <a:lnTo>
                  <a:pt x="3940" y="2068"/>
                </a:lnTo>
                <a:lnTo>
                  <a:pt x="3943" y="2068"/>
                </a:lnTo>
                <a:lnTo>
                  <a:pt x="3944" y="2063"/>
                </a:lnTo>
                <a:lnTo>
                  <a:pt x="3945" y="2059"/>
                </a:lnTo>
                <a:lnTo>
                  <a:pt x="3945" y="2057"/>
                </a:lnTo>
                <a:lnTo>
                  <a:pt x="3946" y="2055"/>
                </a:lnTo>
                <a:lnTo>
                  <a:pt x="3947" y="2054"/>
                </a:lnTo>
                <a:lnTo>
                  <a:pt x="3949" y="2053"/>
                </a:lnTo>
                <a:lnTo>
                  <a:pt x="3956" y="2051"/>
                </a:lnTo>
                <a:lnTo>
                  <a:pt x="3961" y="2049"/>
                </a:lnTo>
                <a:lnTo>
                  <a:pt x="3966" y="2046"/>
                </a:lnTo>
                <a:lnTo>
                  <a:pt x="3970" y="2043"/>
                </a:lnTo>
                <a:lnTo>
                  <a:pt x="3977" y="2035"/>
                </a:lnTo>
                <a:lnTo>
                  <a:pt x="3983" y="2027"/>
                </a:lnTo>
                <a:lnTo>
                  <a:pt x="3994" y="2009"/>
                </a:lnTo>
                <a:lnTo>
                  <a:pt x="4006" y="1991"/>
                </a:lnTo>
                <a:lnTo>
                  <a:pt x="4007" y="1988"/>
                </a:lnTo>
                <a:lnTo>
                  <a:pt x="4009" y="1985"/>
                </a:lnTo>
                <a:lnTo>
                  <a:pt x="4011" y="1982"/>
                </a:lnTo>
                <a:lnTo>
                  <a:pt x="4014" y="1979"/>
                </a:lnTo>
                <a:lnTo>
                  <a:pt x="4020" y="1975"/>
                </a:lnTo>
                <a:lnTo>
                  <a:pt x="4025" y="1970"/>
                </a:lnTo>
                <a:lnTo>
                  <a:pt x="4032" y="1958"/>
                </a:lnTo>
                <a:lnTo>
                  <a:pt x="4038" y="1944"/>
                </a:lnTo>
                <a:lnTo>
                  <a:pt x="4043" y="1946"/>
                </a:lnTo>
                <a:lnTo>
                  <a:pt x="4048" y="1949"/>
                </a:lnTo>
                <a:lnTo>
                  <a:pt x="4050" y="1952"/>
                </a:lnTo>
                <a:lnTo>
                  <a:pt x="4051" y="1955"/>
                </a:lnTo>
                <a:lnTo>
                  <a:pt x="4051" y="1964"/>
                </a:lnTo>
                <a:lnTo>
                  <a:pt x="4050" y="1972"/>
                </a:lnTo>
                <a:lnTo>
                  <a:pt x="4044" y="1977"/>
                </a:lnTo>
                <a:lnTo>
                  <a:pt x="4039" y="1983"/>
                </a:lnTo>
                <a:lnTo>
                  <a:pt x="4039" y="1983"/>
                </a:lnTo>
                <a:lnTo>
                  <a:pt x="4039" y="1984"/>
                </a:lnTo>
                <a:lnTo>
                  <a:pt x="4038" y="1991"/>
                </a:lnTo>
                <a:lnTo>
                  <a:pt x="4036" y="1998"/>
                </a:lnTo>
                <a:lnTo>
                  <a:pt x="4034" y="2005"/>
                </a:lnTo>
                <a:lnTo>
                  <a:pt x="4031" y="2013"/>
                </a:lnTo>
                <a:lnTo>
                  <a:pt x="4025" y="2026"/>
                </a:lnTo>
                <a:lnTo>
                  <a:pt x="4018" y="2039"/>
                </a:lnTo>
                <a:lnTo>
                  <a:pt x="4028" y="2023"/>
                </a:lnTo>
                <a:lnTo>
                  <a:pt x="4038" y="2006"/>
                </a:lnTo>
                <a:lnTo>
                  <a:pt x="4048" y="1989"/>
                </a:lnTo>
                <a:lnTo>
                  <a:pt x="4056" y="1973"/>
                </a:lnTo>
                <a:lnTo>
                  <a:pt x="4071" y="1940"/>
                </a:lnTo>
                <a:lnTo>
                  <a:pt x="4088" y="1909"/>
                </a:lnTo>
                <a:lnTo>
                  <a:pt x="4105" y="1877"/>
                </a:lnTo>
                <a:lnTo>
                  <a:pt x="4121" y="1845"/>
                </a:lnTo>
                <a:lnTo>
                  <a:pt x="4121" y="1845"/>
                </a:lnTo>
                <a:lnTo>
                  <a:pt x="4121" y="1845"/>
                </a:lnTo>
                <a:lnTo>
                  <a:pt x="4114" y="1842"/>
                </a:lnTo>
                <a:lnTo>
                  <a:pt x="4108" y="1838"/>
                </a:lnTo>
                <a:lnTo>
                  <a:pt x="4102" y="1833"/>
                </a:lnTo>
                <a:lnTo>
                  <a:pt x="4097" y="1828"/>
                </a:lnTo>
                <a:lnTo>
                  <a:pt x="4091" y="1823"/>
                </a:lnTo>
                <a:lnTo>
                  <a:pt x="4085" y="1818"/>
                </a:lnTo>
                <a:lnTo>
                  <a:pt x="4078" y="1815"/>
                </a:lnTo>
                <a:lnTo>
                  <a:pt x="4070" y="1813"/>
                </a:lnTo>
                <a:lnTo>
                  <a:pt x="4078" y="1811"/>
                </a:lnTo>
                <a:lnTo>
                  <a:pt x="4085" y="1808"/>
                </a:lnTo>
                <a:lnTo>
                  <a:pt x="4094" y="1806"/>
                </a:lnTo>
                <a:lnTo>
                  <a:pt x="4101" y="1804"/>
                </a:lnTo>
                <a:lnTo>
                  <a:pt x="4102" y="1806"/>
                </a:lnTo>
                <a:lnTo>
                  <a:pt x="4105" y="1807"/>
                </a:lnTo>
                <a:lnTo>
                  <a:pt x="4108" y="1807"/>
                </a:lnTo>
                <a:lnTo>
                  <a:pt x="4111" y="1807"/>
                </a:lnTo>
                <a:lnTo>
                  <a:pt x="4114" y="1807"/>
                </a:lnTo>
                <a:lnTo>
                  <a:pt x="4116" y="1809"/>
                </a:lnTo>
                <a:lnTo>
                  <a:pt x="4117" y="1812"/>
                </a:lnTo>
                <a:lnTo>
                  <a:pt x="4115" y="1817"/>
                </a:lnTo>
                <a:lnTo>
                  <a:pt x="4115" y="1820"/>
                </a:lnTo>
                <a:lnTo>
                  <a:pt x="4115" y="1823"/>
                </a:lnTo>
                <a:lnTo>
                  <a:pt x="4115" y="1825"/>
                </a:lnTo>
                <a:lnTo>
                  <a:pt x="4117" y="1827"/>
                </a:lnTo>
                <a:lnTo>
                  <a:pt x="4121" y="1829"/>
                </a:lnTo>
                <a:lnTo>
                  <a:pt x="4125" y="1831"/>
                </a:lnTo>
                <a:lnTo>
                  <a:pt x="4125" y="1831"/>
                </a:lnTo>
                <a:lnTo>
                  <a:pt x="4125" y="1831"/>
                </a:lnTo>
                <a:lnTo>
                  <a:pt x="4136" y="1812"/>
                </a:lnTo>
                <a:lnTo>
                  <a:pt x="4147" y="1793"/>
                </a:lnTo>
                <a:lnTo>
                  <a:pt x="4156" y="1773"/>
                </a:lnTo>
                <a:lnTo>
                  <a:pt x="4167" y="1755"/>
                </a:lnTo>
                <a:lnTo>
                  <a:pt x="4169" y="1754"/>
                </a:lnTo>
                <a:lnTo>
                  <a:pt x="4171" y="1753"/>
                </a:lnTo>
                <a:lnTo>
                  <a:pt x="4174" y="1750"/>
                </a:lnTo>
                <a:lnTo>
                  <a:pt x="4176" y="1746"/>
                </a:lnTo>
                <a:lnTo>
                  <a:pt x="4175" y="1744"/>
                </a:lnTo>
                <a:lnTo>
                  <a:pt x="4175" y="1743"/>
                </a:lnTo>
                <a:lnTo>
                  <a:pt x="4174" y="1738"/>
                </a:lnTo>
                <a:lnTo>
                  <a:pt x="4174" y="1731"/>
                </a:lnTo>
                <a:lnTo>
                  <a:pt x="4177" y="1725"/>
                </a:lnTo>
                <a:lnTo>
                  <a:pt x="4181" y="1719"/>
                </a:lnTo>
                <a:lnTo>
                  <a:pt x="4182" y="1715"/>
                </a:lnTo>
                <a:lnTo>
                  <a:pt x="4185" y="1711"/>
                </a:lnTo>
                <a:lnTo>
                  <a:pt x="4188" y="1708"/>
                </a:lnTo>
                <a:lnTo>
                  <a:pt x="4191" y="1705"/>
                </a:lnTo>
                <a:lnTo>
                  <a:pt x="4198" y="1698"/>
                </a:lnTo>
                <a:lnTo>
                  <a:pt x="4205" y="1691"/>
                </a:lnTo>
                <a:lnTo>
                  <a:pt x="4208" y="1687"/>
                </a:lnTo>
                <a:lnTo>
                  <a:pt x="4210" y="1682"/>
                </a:lnTo>
                <a:lnTo>
                  <a:pt x="4212" y="1676"/>
                </a:lnTo>
                <a:lnTo>
                  <a:pt x="4213" y="1670"/>
                </a:lnTo>
                <a:lnTo>
                  <a:pt x="4214" y="1665"/>
                </a:lnTo>
                <a:lnTo>
                  <a:pt x="4215" y="1660"/>
                </a:lnTo>
                <a:lnTo>
                  <a:pt x="4217" y="1655"/>
                </a:lnTo>
                <a:lnTo>
                  <a:pt x="4219" y="1651"/>
                </a:lnTo>
                <a:lnTo>
                  <a:pt x="4224" y="1643"/>
                </a:lnTo>
                <a:lnTo>
                  <a:pt x="4231" y="1636"/>
                </a:lnTo>
                <a:lnTo>
                  <a:pt x="4246" y="1623"/>
                </a:lnTo>
                <a:lnTo>
                  <a:pt x="4261" y="1611"/>
                </a:lnTo>
                <a:lnTo>
                  <a:pt x="4265" y="1608"/>
                </a:lnTo>
                <a:lnTo>
                  <a:pt x="4267" y="1604"/>
                </a:lnTo>
                <a:lnTo>
                  <a:pt x="4268" y="1600"/>
                </a:lnTo>
                <a:lnTo>
                  <a:pt x="4270" y="1596"/>
                </a:lnTo>
                <a:lnTo>
                  <a:pt x="4262" y="1595"/>
                </a:lnTo>
                <a:lnTo>
                  <a:pt x="4254" y="1593"/>
                </a:lnTo>
                <a:lnTo>
                  <a:pt x="4257" y="1586"/>
                </a:lnTo>
                <a:lnTo>
                  <a:pt x="4260" y="1579"/>
                </a:lnTo>
                <a:lnTo>
                  <a:pt x="4262" y="1576"/>
                </a:lnTo>
                <a:lnTo>
                  <a:pt x="4265" y="1573"/>
                </a:lnTo>
                <a:lnTo>
                  <a:pt x="4267" y="1570"/>
                </a:lnTo>
                <a:lnTo>
                  <a:pt x="4271" y="1568"/>
                </a:lnTo>
                <a:lnTo>
                  <a:pt x="4285" y="1564"/>
                </a:lnTo>
                <a:lnTo>
                  <a:pt x="4298" y="1560"/>
                </a:lnTo>
                <a:lnTo>
                  <a:pt x="4299" y="1555"/>
                </a:lnTo>
                <a:lnTo>
                  <a:pt x="4299" y="1549"/>
                </a:lnTo>
                <a:lnTo>
                  <a:pt x="4299" y="1549"/>
                </a:lnTo>
                <a:lnTo>
                  <a:pt x="4293" y="1552"/>
                </a:lnTo>
                <a:lnTo>
                  <a:pt x="4287" y="1554"/>
                </a:lnTo>
                <a:lnTo>
                  <a:pt x="4285" y="1554"/>
                </a:lnTo>
                <a:lnTo>
                  <a:pt x="4282" y="1553"/>
                </a:lnTo>
                <a:lnTo>
                  <a:pt x="4281" y="1550"/>
                </a:lnTo>
                <a:lnTo>
                  <a:pt x="4280" y="1546"/>
                </a:lnTo>
                <a:lnTo>
                  <a:pt x="4278" y="1543"/>
                </a:lnTo>
                <a:lnTo>
                  <a:pt x="4275" y="1541"/>
                </a:lnTo>
                <a:lnTo>
                  <a:pt x="4271" y="1540"/>
                </a:lnTo>
                <a:lnTo>
                  <a:pt x="4268" y="1538"/>
                </a:lnTo>
                <a:lnTo>
                  <a:pt x="4265" y="1537"/>
                </a:lnTo>
                <a:lnTo>
                  <a:pt x="4264" y="1534"/>
                </a:lnTo>
                <a:lnTo>
                  <a:pt x="4266" y="1531"/>
                </a:lnTo>
                <a:lnTo>
                  <a:pt x="4270" y="1526"/>
                </a:lnTo>
                <a:lnTo>
                  <a:pt x="4280" y="1527"/>
                </a:lnTo>
                <a:lnTo>
                  <a:pt x="4289" y="1529"/>
                </a:lnTo>
                <a:lnTo>
                  <a:pt x="4297" y="1532"/>
                </a:lnTo>
                <a:lnTo>
                  <a:pt x="4306" y="1535"/>
                </a:lnTo>
                <a:lnTo>
                  <a:pt x="4314" y="1519"/>
                </a:lnTo>
                <a:lnTo>
                  <a:pt x="4325" y="1503"/>
                </a:lnTo>
                <a:lnTo>
                  <a:pt x="4336" y="1489"/>
                </a:lnTo>
                <a:lnTo>
                  <a:pt x="4349" y="1476"/>
                </a:lnTo>
                <a:lnTo>
                  <a:pt x="4349" y="1471"/>
                </a:lnTo>
                <a:lnTo>
                  <a:pt x="4351" y="1466"/>
                </a:lnTo>
                <a:lnTo>
                  <a:pt x="4351" y="1464"/>
                </a:lnTo>
                <a:lnTo>
                  <a:pt x="4352" y="1463"/>
                </a:lnTo>
                <a:lnTo>
                  <a:pt x="4353" y="1462"/>
                </a:lnTo>
                <a:lnTo>
                  <a:pt x="4355" y="1462"/>
                </a:lnTo>
                <a:lnTo>
                  <a:pt x="4358" y="1465"/>
                </a:lnTo>
                <a:lnTo>
                  <a:pt x="4360" y="1468"/>
                </a:lnTo>
                <a:lnTo>
                  <a:pt x="4360" y="1470"/>
                </a:lnTo>
                <a:lnTo>
                  <a:pt x="4360" y="1473"/>
                </a:lnTo>
                <a:lnTo>
                  <a:pt x="4358" y="1480"/>
                </a:lnTo>
                <a:lnTo>
                  <a:pt x="4355" y="1486"/>
                </a:lnTo>
                <a:lnTo>
                  <a:pt x="4354" y="1492"/>
                </a:lnTo>
                <a:lnTo>
                  <a:pt x="4353" y="1498"/>
                </a:lnTo>
                <a:lnTo>
                  <a:pt x="4352" y="1504"/>
                </a:lnTo>
                <a:lnTo>
                  <a:pt x="4353" y="1509"/>
                </a:lnTo>
                <a:lnTo>
                  <a:pt x="4354" y="1514"/>
                </a:lnTo>
                <a:lnTo>
                  <a:pt x="4355" y="1521"/>
                </a:lnTo>
                <a:lnTo>
                  <a:pt x="4355" y="1526"/>
                </a:lnTo>
                <a:lnTo>
                  <a:pt x="4355" y="1531"/>
                </a:lnTo>
                <a:lnTo>
                  <a:pt x="4353" y="1537"/>
                </a:lnTo>
                <a:lnTo>
                  <a:pt x="4350" y="1542"/>
                </a:lnTo>
                <a:lnTo>
                  <a:pt x="4349" y="1542"/>
                </a:lnTo>
                <a:lnTo>
                  <a:pt x="4348" y="1542"/>
                </a:lnTo>
                <a:lnTo>
                  <a:pt x="4347" y="1546"/>
                </a:lnTo>
                <a:lnTo>
                  <a:pt x="4345" y="1551"/>
                </a:lnTo>
                <a:lnTo>
                  <a:pt x="4343" y="1555"/>
                </a:lnTo>
                <a:lnTo>
                  <a:pt x="4340" y="1559"/>
                </a:lnTo>
                <a:lnTo>
                  <a:pt x="4333" y="1572"/>
                </a:lnTo>
                <a:lnTo>
                  <a:pt x="4325" y="1583"/>
                </a:lnTo>
                <a:lnTo>
                  <a:pt x="4321" y="1589"/>
                </a:lnTo>
                <a:lnTo>
                  <a:pt x="4319" y="1595"/>
                </a:lnTo>
                <a:lnTo>
                  <a:pt x="4318" y="1602"/>
                </a:lnTo>
                <a:lnTo>
                  <a:pt x="4320" y="1610"/>
                </a:lnTo>
                <a:lnTo>
                  <a:pt x="4331" y="1601"/>
                </a:lnTo>
                <a:lnTo>
                  <a:pt x="4339" y="1591"/>
                </a:lnTo>
                <a:lnTo>
                  <a:pt x="4347" y="1581"/>
                </a:lnTo>
                <a:lnTo>
                  <a:pt x="4353" y="1568"/>
                </a:lnTo>
                <a:lnTo>
                  <a:pt x="4353" y="1561"/>
                </a:lnTo>
                <a:lnTo>
                  <a:pt x="4353" y="1555"/>
                </a:lnTo>
                <a:lnTo>
                  <a:pt x="4354" y="1552"/>
                </a:lnTo>
                <a:lnTo>
                  <a:pt x="4356" y="1549"/>
                </a:lnTo>
                <a:lnTo>
                  <a:pt x="4358" y="1547"/>
                </a:lnTo>
                <a:lnTo>
                  <a:pt x="4361" y="1545"/>
                </a:lnTo>
                <a:lnTo>
                  <a:pt x="4361" y="1544"/>
                </a:lnTo>
                <a:lnTo>
                  <a:pt x="4361" y="1544"/>
                </a:lnTo>
                <a:lnTo>
                  <a:pt x="4363" y="1540"/>
                </a:lnTo>
                <a:lnTo>
                  <a:pt x="4365" y="1537"/>
                </a:lnTo>
                <a:lnTo>
                  <a:pt x="4372" y="1529"/>
                </a:lnTo>
                <a:lnTo>
                  <a:pt x="4378" y="1520"/>
                </a:lnTo>
                <a:lnTo>
                  <a:pt x="4382" y="1515"/>
                </a:lnTo>
                <a:lnTo>
                  <a:pt x="4386" y="1513"/>
                </a:lnTo>
                <a:lnTo>
                  <a:pt x="4389" y="1513"/>
                </a:lnTo>
                <a:lnTo>
                  <a:pt x="4392" y="1513"/>
                </a:lnTo>
                <a:lnTo>
                  <a:pt x="4395" y="1514"/>
                </a:lnTo>
                <a:lnTo>
                  <a:pt x="4399" y="1515"/>
                </a:lnTo>
                <a:lnTo>
                  <a:pt x="4414" y="1503"/>
                </a:lnTo>
                <a:lnTo>
                  <a:pt x="4429" y="1491"/>
                </a:lnTo>
                <a:lnTo>
                  <a:pt x="4428" y="1487"/>
                </a:lnTo>
                <a:lnTo>
                  <a:pt x="4429" y="1484"/>
                </a:lnTo>
                <a:lnTo>
                  <a:pt x="4430" y="1481"/>
                </a:lnTo>
                <a:lnTo>
                  <a:pt x="4432" y="1478"/>
                </a:lnTo>
                <a:lnTo>
                  <a:pt x="4434" y="1469"/>
                </a:lnTo>
                <a:lnTo>
                  <a:pt x="4437" y="1460"/>
                </a:lnTo>
                <a:lnTo>
                  <a:pt x="4439" y="1456"/>
                </a:lnTo>
                <a:lnTo>
                  <a:pt x="4442" y="1452"/>
                </a:lnTo>
                <a:lnTo>
                  <a:pt x="4445" y="1449"/>
                </a:lnTo>
                <a:lnTo>
                  <a:pt x="4449" y="1446"/>
                </a:lnTo>
                <a:lnTo>
                  <a:pt x="4452" y="1444"/>
                </a:lnTo>
                <a:lnTo>
                  <a:pt x="4455" y="1441"/>
                </a:lnTo>
                <a:lnTo>
                  <a:pt x="4456" y="1438"/>
                </a:lnTo>
                <a:lnTo>
                  <a:pt x="4458" y="1434"/>
                </a:lnTo>
                <a:lnTo>
                  <a:pt x="4459" y="1431"/>
                </a:lnTo>
                <a:lnTo>
                  <a:pt x="4462" y="1428"/>
                </a:lnTo>
                <a:lnTo>
                  <a:pt x="4465" y="1426"/>
                </a:lnTo>
                <a:lnTo>
                  <a:pt x="4469" y="1425"/>
                </a:lnTo>
                <a:lnTo>
                  <a:pt x="4469" y="1425"/>
                </a:lnTo>
                <a:lnTo>
                  <a:pt x="4469" y="1420"/>
                </a:lnTo>
                <a:lnTo>
                  <a:pt x="4467" y="1415"/>
                </a:lnTo>
                <a:lnTo>
                  <a:pt x="4467" y="1412"/>
                </a:lnTo>
                <a:lnTo>
                  <a:pt x="4467" y="1410"/>
                </a:lnTo>
                <a:lnTo>
                  <a:pt x="4469" y="1408"/>
                </a:lnTo>
                <a:lnTo>
                  <a:pt x="4472" y="1405"/>
                </a:lnTo>
                <a:lnTo>
                  <a:pt x="4475" y="1403"/>
                </a:lnTo>
                <a:lnTo>
                  <a:pt x="4477" y="1401"/>
                </a:lnTo>
                <a:lnTo>
                  <a:pt x="4478" y="1398"/>
                </a:lnTo>
                <a:lnTo>
                  <a:pt x="4479" y="1395"/>
                </a:lnTo>
                <a:lnTo>
                  <a:pt x="4481" y="1392"/>
                </a:lnTo>
                <a:lnTo>
                  <a:pt x="4482" y="1390"/>
                </a:lnTo>
                <a:lnTo>
                  <a:pt x="4483" y="1390"/>
                </a:lnTo>
                <a:lnTo>
                  <a:pt x="4484" y="1391"/>
                </a:lnTo>
                <a:lnTo>
                  <a:pt x="4488" y="1395"/>
                </a:lnTo>
                <a:lnTo>
                  <a:pt x="4492" y="1398"/>
                </a:lnTo>
                <a:lnTo>
                  <a:pt x="4497" y="1401"/>
                </a:lnTo>
                <a:lnTo>
                  <a:pt x="4502" y="1403"/>
                </a:lnTo>
                <a:lnTo>
                  <a:pt x="4506" y="1408"/>
                </a:lnTo>
                <a:lnTo>
                  <a:pt x="4510" y="1411"/>
                </a:lnTo>
                <a:lnTo>
                  <a:pt x="4513" y="1416"/>
                </a:lnTo>
                <a:lnTo>
                  <a:pt x="4513" y="1422"/>
                </a:lnTo>
                <a:lnTo>
                  <a:pt x="4511" y="1432"/>
                </a:lnTo>
                <a:lnTo>
                  <a:pt x="4508" y="1441"/>
                </a:lnTo>
                <a:lnTo>
                  <a:pt x="4508" y="1441"/>
                </a:lnTo>
                <a:lnTo>
                  <a:pt x="4516" y="1441"/>
                </a:lnTo>
                <a:lnTo>
                  <a:pt x="4521" y="1443"/>
                </a:lnTo>
                <a:lnTo>
                  <a:pt x="4523" y="1445"/>
                </a:lnTo>
                <a:lnTo>
                  <a:pt x="4524" y="1447"/>
                </a:lnTo>
                <a:lnTo>
                  <a:pt x="4524" y="1451"/>
                </a:lnTo>
                <a:lnTo>
                  <a:pt x="4522" y="1456"/>
                </a:lnTo>
                <a:lnTo>
                  <a:pt x="4521" y="1460"/>
                </a:lnTo>
                <a:lnTo>
                  <a:pt x="4519" y="1466"/>
                </a:lnTo>
                <a:lnTo>
                  <a:pt x="4519" y="1468"/>
                </a:lnTo>
                <a:lnTo>
                  <a:pt x="4520" y="1470"/>
                </a:lnTo>
                <a:lnTo>
                  <a:pt x="4522" y="1471"/>
                </a:lnTo>
                <a:lnTo>
                  <a:pt x="4525" y="1473"/>
                </a:lnTo>
                <a:lnTo>
                  <a:pt x="4528" y="1472"/>
                </a:lnTo>
                <a:lnTo>
                  <a:pt x="4531" y="1472"/>
                </a:lnTo>
                <a:lnTo>
                  <a:pt x="4533" y="1473"/>
                </a:lnTo>
                <a:lnTo>
                  <a:pt x="4535" y="1475"/>
                </a:lnTo>
                <a:lnTo>
                  <a:pt x="4540" y="1482"/>
                </a:lnTo>
                <a:lnTo>
                  <a:pt x="4544" y="1485"/>
                </a:lnTo>
                <a:lnTo>
                  <a:pt x="4545" y="1486"/>
                </a:lnTo>
                <a:lnTo>
                  <a:pt x="4547" y="1485"/>
                </a:lnTo>
                <a:lnTo>
                  <a:pt x="4548" y="1485"/>
                </a:lnTo>
                <a:lnTo>
                  <a:pt x="4549" y="1483"/>
                </a:lnTo>
                <a:lnTo>
                  <a:pt x="4552" y="1476"/>
                </a:lnTo>
                <a:lnTo>
                  <a:pt x="4556" y="1468"/>
                </a:lnTo>
                <a:lnTo>
                  <a:pt x="4558" y="1466"/>
                </a:lnTo>
                <a:lnTo>
                  <a:pt x="4560" y="1464"/>
                </a:lnTo>
                <a:lnTo>
                  <a:pt x="4562" y="1462"/>
                </a:lnTo>
                <a:lnTo>
                  <a:pt x="4565" y="1460"/>
                </a:lnTo>
                <a:lnTo>
                  <a:pt x="4567" y="1457"/>
                </a:lnTo>
                <a:lnTo>
                  <a:pt x="4570" y="1453"/>
                </a:lnTo>
                <a:lnTo>
                  <a:pt x="4573" y="1452"/>
                </a:lnTo>
                <a:lnTo>
                  <a:pt x="4576" y="1451"/>
                </a:lnTo>
                <a:lnTo>
                  <a:pt x="4578" y="1450"/>
                </a:lnTo>
                <a:lnTo>
                  <a:pt x="4581" y="1450"/>
                </a:lnTo>
                <a:lnTo>
                  <a:pt x="4587" y="1451"/>
                </a:lnTo>
                <a:lnTo>
                  <a:pt x="4592" y="1455"/>
                </a:lnTo>
                <a:lnTo>
                  <a:pt x="4593" y="1462"/>
                </a:lnTo>
                <a:lnTo>
                  <a:pt x="4592" y="1467"/>
                </a:lnTo>
                <a:lnTo>
                  <a:pt x="4589" y="1471"/>
                </a:lnTo>
                <a:lnTo>
                  <a:pt x="4585" y="1474"/>
                </a:lnTo>
                <a:lnTo>
                  <a:pt x="4584" y="1482"/>
                </a:lnTo>
                <a:lnTo>
                  <a:pt x="4582" y="1490"/>
                </a:lnTo>
                <a:lnTo>
                  <a:pt x="4579" y="1497"/>
                </a:lnTo>
                <a:lnTo>
                  <a:pt x="4576" y="1504"/>
                </a:lnTo>
                <a:lnTo>
                  <a:pt x="4568" y="1518"/>
                </a:lnTo>
                <a:lnTo>
                  <a:pt x="4562" y="1532"/>
                </a:lnTo>
                <a:lnTo>
                  <a:pt x="4559" y="1537"/>
                </a:lnTo>
                <a:lnTo>
                  <a:pt x="4555" y="1540"/>
                </a:lnTo>
                <a:lnTo>
                  <a:pt x="4552" y="1541"/>
                </a:lnTo>
                <a:lnTo>
                  <a:pt x="4550" y="1541"/>
                </a:lnTo>
                <a:lnTo>
                  <a:pt x="4547" y="1540"/>
                </a:lnTo>
                <a:lnTo>
                  <a:pt x="4545" y="1538"/>
                </a:lnTo>
                <a:lnTo>
                  <a:pt x="4541" y="1533"/>
                </a:lnTo>
                <a:lnTo>
                  <a:pt x="4536" y="1530"/>
                </a:lnTo>
                <a:lnTo>
                  <a:pt x="4534" y="1530"/>
                </a:lnTo>
                <a:lnTo>
                  <a:pt x="4531" y="1531"/>
                </a:lnTo>
                <a:lnTo>
                  <a:pt x="4529" y="1532"/>
                </a:lnTo>
                <a:lnTo>
                  <a:pt x="4526" y="1535"/>
                </a:lnTo>
                <a:lnTo>
                  <a:pt x="4522" y="1532"/>
                </a:lnTo>
                <a:lnTo>
                  <a:pt x="4519" y="1528"/>
                </a:lnTo>
                <a:lnTo>
                  <a:pt x="4518" y="1524"/>
                </a:lnTo>
                <a:lnTo>
                  <a:pt x="4519" y="1519"/>
                </a:lnTo>
                <a:lnTo>
                  <a:pt x="4520" y="1515"/>
                </a:lnTo>
                <a:lnTo>
                  <a:pt x="4519" y="1513"/>
                </a:lnTo>
                <a:lnTo>
                  <a:pt x="4518" y="1514"/>
                </a:lnTo>
                <a:lnTo>
                  <a:pt x="4516" y="1515"/>
                </a:lnTo>
                <a:lnTo>
                  <a:pt x="4516" y="1530"/>
                </a:lnTo>
                <a:lnTo>
                  <a:pt x="4518" y="1544"/>
                </a:lnTo>
                <a:lnTo>
                  <a:pt x="4523" y="1552"/>
                </a:lnTo>
                <a:lnTo>
                  <a:pt x="4529" y="1559"/>
                </a:lnTo>
                <a:lnTo>
                  <a:pt x="4542" y="1568"/>
                </a:lnTo>
                <a:lnTo>
                  <a:pt x="4555" y="1575"/>
                </a:lnTo>
                <a:lnTo>
                  <a:pt x="4555" y="1575"/>
                </a:lnTo>
                <a:lnTo>
                  <a:pt x="4559" y="1574"/>
                </a:lnTo>
                <a:lnTo>
                  <a:pt x="4562" y="1572"/>
                </a:lnTo>
                <a:lnTo>
                  <a:pt x="4564" y="1568"/>
                </a:lnTo>
                <a:lnTo>
                  <a:pt x="4566" y="1565"/>
                </a:lnTo>
                <a:lnTo>
                  <a:pt x="4568" y="1557"/>
                </a:lnTo>
                <a:lnTo>
                  <a:pt x="4568" y="1548"/>
                </a:lnTo>
                <a:lnTo>
                  <a:pt x="4569" y="1539"/>
                </a:lnTo>
                <a:lnTo>
                  <a:pt x="4571" y="1531"/>
                </a:lnTo>
                <a:lnTo>
                  <a:pt x="4573" y="1528"/>
                </a:lnTo>
                <a:lnTo>
                  <a:pt x="4575" y="1525"/>
                </a:lnTo>
                <a:lnTo>
                  <a:pt x="4578" y="1523"/>
                </a:lnTo>
                <a:lnTo>
                  <a:pt x="4582" y="1522"/>
                </a:lnTo>
                <a:lnTo>
                  <a:pt x="4584" y="1523"/>
                </a:lnTo>
                <a:lnTo>
                  <a:pt x="4587" y="1522"/>
                </a:lnTo>
                <a:lnTo>
                  <a:pt x="4589" y="1521"/>
                </a:lnTo>
                <a:lnTo>
                  <a:pt x="4590" y="1518"/>
                </a:lnTo>
                <a:lnTo>
                  <a:pt x="4591" y="1514"/>
                </a:lnTo>
                <a:lnTo>
                  <a:pt x="4592" y="1511"/>
                </a:lnTo>
                <a:lnTo>
                  <a:pt x="4591" y="1507"/>
                </a:lnTo>
                <a:lnTo>
                  <a:pt x="4590" y="1502"/>
                </a:lnTo>
                <a:lnTo>
                  <a:pt x="4590" y="1499"/>
                </a:lnTo>
                <a:lnTo>
                  <a:pt x="4588" y="1494"/>
                </a:lnTo>
                <a:lnTo>
                  <a:pt x="4588" y="1492"/>
                </a:lnTo>
                <a:lnTo>
                  <a:pt x="4589" y="1491"/>
                </a:lnTo>
                <a:lnTo>
                  <a:pt x="4592" y="1491"/>
                </a:lnTo>
                <a:lnTo>
                  <a:pt x="4596" y="1492"/>
                </a:lnTo>
                <a:lnTo>
                  <a:pt x="4603" y="1495"/>
                </a:lnTo>
                <a:lnTo>
                  <a:pt x="4609" y="1499"/>
                </a:lnTo>
                <a:lnTo>
                  <a:pt x="4610" y="1499"/>
                </a:lnTo>
                <a:lnTo>
                  <a:pt x="4611" y="1498"/>
                </a:lnTo>
                <a:lnTo>
                  <a:pt x="4611" y="1498"/>
                </a:lnTo>
                <a:lnTo>
                  <a:pt x="4611" y="1498"/>
                </a:lnTo>
                <a:lnTo>
                  <a:pt x="4612" y="1500"/>
                </a:lnTo>
                <a:lnTo>
                  <a:pt x="4613" y="1501"/>
                </a:lnTo>
                <a:lnTo>
                  <a:pt x="4614" y="1505"/>
                </a:lnTo>
                <a:lnTo>
                  <a:pt x="4614" y="1509"/>
                </a:lnTo>
                <a:lnTo>
                  <a:pt x="4612" y="1512"/>
                </a:lnTo>
                <a:lnTo>
                  <a:pt x="4610" y="1517"/>
                </a:lnTo>
                <a:lnTo>
                  <a:pt x="4604" y="1520"/>
                </a:lnTo>
                <a:lnTo>
                  <a:pt x="4600" y="1525"/>
                </a:lnTo>
                <a:lnTo>
                  <a:pt x="4595" y="1531"/>
                </a:lnTo>
                <a:lnTo>
                  <a:pt x="4592" y="1537"/>
                </a:lnTo>
                <a:lnTo>
                  <a:pt x="4587" y="1543"/>
                </a:lnTo>
                <a:lnTo>
                  <a:pt x="4583" y="1547"/>
                </a:lnTo>
                <a:lnTo>
                  <a:pt x="4580" y="1549"/>
                </a:lnTo>
                <a:lnTo>
                  <a:pt x="4576" y="1550"/>
                </a:lnTo>
                <a:lnTo>
                  <a:pt x="4572" y="1551"/>
                </a:lnTo>
                <a:lnTo>
                  <a:pt x="4568" y="1551"/>
                </a:lnTo>
                <a:lnTo>
                  <a:pt x="4566" y="1551"/>
                </a:lnTo>
                <a:lnTo>
                  <a:pt x="4566" y="1553"/>
                </a:lnTo>
                <a:lnTo>
                  <a:pt x="4566" y="1555"/>
                </a:lnTo>
                <a:lnTo>
                  <a:pt x="4566" y="1558"/>
                </a:lnTo>
                <a:lnTo>
                  <a:pt x="4567" y="1565"/>
                </a:lnTo>
                <a:lnTo>
                  <a:pt x="4567" y="1572"/>
                </a:lnTo>
                <a:lnTo>
                  <a:pt x="4566" y="1570"/>
                </a:lnTo>
                <a:lnTo>
                  <a:pt x="4565" y="1568"/>
                </a:lnTo>
                <a:lnTo>
                  <a:pt x="4566" y="1570"/>
                </a:lnTo>
                <a:lnTo>
                  <a:pt x="4567" y="1572"/>
                </a:lnTo>
                <a:lnTo>
                  <a:pt x="4568" y="1575"/>
                </a:lnTo>
                <a:lnTo>
                  <a:pt x="4568" y="1577"/>
                </a:lnTo>
                <a:lnTo>
                  <a:pt x="4568" y="1582"/>
                </a:lnTo>
                <a:lnTo>
                  <a:pt x="4568" y="1586"/>
                </a:lnTo>
                <a:lnTo>
                  <a:pt x="4566" y="1589"/>
                </a:lnTo>
                <a:lnTo>
                  <a:pt x="4565" y="1592"/>
                </a:lnTo>
                <a:lnTo>
                  <a:pt x="4562" y="1594"/>
                </a:lnTo>
                <a:lnTo>
                  <a:pt x="4559" y="1596"/>
                </a:lnTo>
                <a:lnTo>
                  <a:pt x="4555" y="1598"/>
                </a:lnTo>
                <a:lnTo>
                  <a:pt x="4550" y="1599"/>
                </a:lnTo>
                <a:lnTo>
                  <a:pt x="4550" y="1599"/>
                </a:lnTo>
                <a:lnTo>
                  <a:pt x="4550" y="1599"/>
                </a:lnTo>
                <a:lnTo>
                  <a:pt x="4552" y="1607"/>
                </a:lnTo>
                <a:lnTo>
                  <a:pt x="4556" y="1614"/>
                </a:lnTo>
                <a:lnTo>
                  <a:pt x="4558" y="1617"/>
                </a:lnTo>
                <a:lnTo>
                  <a:pt x="4561" y="1619"/>
                </a:lnTo>
                <a:lnTo>
                  <a:pt x="4564" y="1620"/>
                </a:lnTo>
                <a:lnTo>
                  <a:pt x="4570" y="1621"/>
                </a:lnTo>
                <a:lnTo>
                  <a:pt x="4570" y="1622"/>
                </a:lnTo>
                <a:lnTo>
                  <a:pt x="4570" y="1625"/>
                </a:lnTo>
                <a:lnTo>
                  <a:pt x="4571" y="1629"/>
                </a:lnTo>
                <a:lnTo>
                  <a:pt x="4570" y="1635"/>
                </a:lnTo>
                <a:lnTo>
                  <a:pt x="4567" y="1641"/>
                </a:lnTo>
                <a:lnTo>
                  <a:pt x="4563" y="1645"/>
                </a:lnTo>
                <a:lnTo>
                  <a:pt x="4558" y="1650"/>
                </a:lnTo>
                <a:lnTo>
                  <a:pt x="4558" y="1649"/>
                </a:lnTo>
                <a:lnTo>
                  <a:pt x="4555" y="1650"/>
                </a:lnTo>
                <a:lnTo>
                  <a:pt x="4554" y="1650"/>
                </a:lnTo>
                <a:lnTo>
                  <a:pt x="4551" y="1649"/>
                </a:lnTo>
                <a:lnTo>
                  <a:pt x="4550" y="1648"/>
                </a:lnTo>
                <a:lnTo>
                  <a:pt x="4549" y="1645"/>
                </a:lnTo>
                <a:lnTo>
                  <a:pt x="4548" y="1642"/>
                </a:lnTo>
                <a:lnTo>
                  <a:pt x="4546" y="1639"/>
                </a:lnTo>
                <a:lnTo>
                  <a:pt x="4546" y="1635"/>
                </a:lnTo>
                <a:lnTo>
                  <a:pt x="4546" y="1632"/>
                </a:lnTo>
                <a:lnTo>
                  <a:pt x="4547" y="1628"/>
                </a:lnTo>
                <a:lnTo>
                  <a:pt x="4547" y="1624"/>
                </a:lnTo>
                <a:lnTo>
                  <a:pt x="4546" y="1621"/>
                </a:lnTo>
                <a:lnTo>
                  <a:pt x="4544" y="1619"/>
                </a:lnTo>
                <a:lnTo>
                  <a:pt x="4539" y="1617"/>
                </a:lnTo>
                <a:lnTo>
                  <a:pt x="4538" y="1621"/>
                </a:lnTo>
                <a:lnTo>
                  <a:pt x="4536" y="1623"/>
                </a:lnTo>
                <a:lnTo>
                  <a:pt x="4534" y="1625"/>
                </a:lnTo>
                <a:lnTo>
                  <a:pt x="4531" y="1627"/>
                </a:lnTo>
                <a:lnTo>
                  <a:pt x="4529" y="1632"/>
                </a:lnTo>
                <a:lnTo>
                  <a:pt x="4527" y="1637"/>
                </a:lnTo>
                <a:lnTo>
                  <a:pt x="4530" y="1640"/>
                </a:lnTo>
                <a:lnTo>
                  <a:pt x="4533" y="1643"/>
                </a:lnTo>
                <a:lnTo>
                  <a:pt x="4534" y="1647"/>
                </a:lnTo>
                <a:lnTo>
                  <a:pt x="4534" y="1651"/>
                </a:lnTo>
                <a:lnTo>
                  <a:pt x="4533" y="1658"/>
                </a:lnTo>
                <a:lnTo>
                  <a:pt x="4530" y="1666"/>
                </a:lnTo>
                <a:lnTo>
                  <a:pt x="4527" y="1669"/>
                </a:lnTo>
                <a:lnTo>
                  <a:pt x="4525" y="1672"/>
                </a:lnTo>
                <a:lnTo>
                  <a:pt x="4530" y="1684"/>
                </a:lnTo>
                <a:lnTo>
                  <a:pt x="4536" y="1695"/>
                </a:lnTo>
                <a:lnTo>
                  <a:pt x="4535" y="1698"/>
                </a:lnTo>
                <a:lnTo>
                  <a:pt x="4534" y="1701"/>
                </a:lnTo>
                <a:lnTo>
                  <a:pt x="4532" y="1704"/>
                </a:lnTo>
                <a:lnTo>
                  <a:pt x="4530" y="1706"/>
                </a:lnTo>
                <a:lnTo>
                  <a:pt x="4526" y="1710"/>
                </a:lnTo>
                <a:lnTo>
                  <a:pt x="4522" y="1715"/>
                </a:lnTo>
                <a:lnTo>
                  <a:pt x="4521" y="1715"/>
                </a:lnTo>
                <a:lnTo>
                  <a:pt x="4520" y="1716"/>
                </a:lnTo>
                <a:lnTo>
                  <a:pt x="4527" y="1718"/>
                </a:lnTo>
                <a:lnTo>
                  <a:pt x="4535" y="1719"/>
                </a:lnTo>
                <a:lnTo>
                  <a:pt x="4536" y="1722"/>
                </a:lnTo>
                <a:lnTo>
                  <a:pt x="4537" y="1725"/>
                </a:lnTo>
                <a:lnTo>
                  <a:pt x="4532" y="1731"/>
                </a:lnTo>
                <a:lnTo>
                  <a:pt x="4529" y="1738"/>
                </a:lnTo>
                <a:lnTo>
                  <a:pt x="4526" y="1745"/>
                </a:lnTo>
                <a:lnTo>
                  <a:pt x="4523" y="1752"/>
                </a:lnTo>
                <a:lnTo>
                  <a:pt x="4520" y="1758"/>
                </a:lnTo>
                <a:lnTo>
                  <a:pt x="4516" y="1765"/>
                </a:lnTo>
                <a:lnTo>
                  <a:pt x="4514" y="1767"/>
                </a:lnTo>
                <a:lnTo>
                  <a:pt x="4511" y="1770"/>
                </a:lnTo>
                <a:lnTo>
                  <a:pt x="4508" y="1772"/>
                </a:lnTo>
                <a:lnTo>
                  <a:pt x="4503" y="1773"/>
                </a:lnTo>
                <a:lnTo>
                  <a:pt x="4501" y="1778"/>
                </a:lnTo>
                <a:lnTo>
                  <a:pt x="4499" y="1783"/>
                </a:lnTo>
                <a:lnTo>
                  <a:pt x="4496" y="1790"/>
                </a:lnTo>
                <a:lnTo>
                  <a:pt x="4492" y="1798"/>
                </a:lnTo>
                <a:lnTo>
                  <a:pt x="4491" y="1802"/>
                </a:lnTo>
                <a:lnTo>
                  <a:pt x="4490" y="1806"/>
                </a:lnTo>
                <a:lnTo>
                  <a:pt x="4490" y="1810"/>
                </a:lnTo>
                <a:lnTo>
                  <a:pt x="4492" y="1815"/>
                </a:lnTo>
                <a:lnTo>
                  <a:pt x="4491" y="1823"/>
                </a:lnTo>
                <a:lnTo>
                  <a:pt x="4489" y="1833"/>
                </a:lnTo>
                <a:lnTo>
                  <a:pt x="4489" y="1838"/>
                </a:lnTo>
                <a:lnTo>
                  <a:pt x="4488" y="1842"/>
                </a:lnTo>
                <a:lnTo>
                  <a:pt x="4487" y="1845"/>
                </a:lnTo>
                <a:lnTo>
                  <a:pt x="4486" y="1846"/>
                </a:lnTo>
                <a:lnTo>
                  <a:pt x="4486" y="1846"/>
                </a:lnTo>
                <a:lnTo>
                  <a:pt x="4486" y="1846"/>
                </a:lnTo>
                <a:lnTo>
                  <a:pt x="4485" y="1846"/>
                </a:lnTo>
                <a:lnTo>
                  <a:pt x="4485" y="1846"/>
                </a:lnTo>
                <a:lnTo>
                  <a:pt x="4488" y="1845"/>
                </a:lnTo>
                <a:lnTo>
                  <a:pt x="4491" y="1844"/>
                </a:lnTo>
                <a:lnTo>
                  <a:pt x="4492" y="1844"/>
                </a:lnTo>
                <a:lnTo>
                  <a:pt x="4494" y="1848"/>
                </a:lnTo>
                <a:lnTo>
                  <a:pt x="4489" y="1838"/>
                </a:lnTo>
                <a:lnTo>
                  <a:pt x="4493" y="1846"/>
                </a:lnTo>
                <a:lnTo>
                  <a:pt x="4499" y="1854"/>
                </a:lnTo>
                <a:lnTo>
                  <a:pt x="4499" y="1856"/>
                </a:lnTo>
                <a:lnTo>
                  <a:pt x="4499" y="1858"/>
                </a:lnTo>
                <a:lnTo>
                  <a:pt x="4499" y="1860"/>
                </a:lnTo>
                <a:lnTo>
                  <a:pt x="4498" y="1863"/>
                </a:lnTo>
                <a:lnTo>
                  <a:pt x="4493" y="1868"/>
                </a:lnTo>
                <a:lnTo>
                  <a:pt x="4485" y="1873"/>
                </a:lnTo>
                <a:lnTo>
                  <a:pt x="4485" y="1873"/>
                </a:lnTo>
                <a:lnTo>
                  <a:pt x="4485" y="1873"/>
                </a:lnTo>
                <a:lnTo>
                  <a:pt x="4493" y="1878"/>
                </a:lnTo>
                <a:lnTo>
                  <a:pt x="4502" y="1883"/>
                </a:lnTo>
                <a:lnTo>
                  <a:pt x="4514" y="1890"/>
                </a:lnTo>
                <a:lnTo>
                  <a:pt x="4524" y="1897"/>
                </a:lnTo>
                <a:lnTo>
                  <a:pt x="4526" y="1903"/>
                </a:lnTo>
                <a:lnTo>
                  <a:pt x="4528" y="1908"/>
                </a:lnTo>
                <a:lnTo>
                  <a:pt x="4532" y="1910"/>
                </a:lnTo>
                <a:lnTo>
                  <a:pt x="4534" y="1912"/>
                </a:lnTo>
                <a:lnTo>
                  <a:pt x="4536" y="1915"/>
                </a:lnTo>
                <a:lnTo>
                  <a:pt x="4537" y="1918"/>
                </a:lnTo>
                <a:lnTo>
                  <a:pt x="4538" y="1925"/>
                </a:lnTo>
                <a:lnTo>
                  <a:pt x="4541" y="1930"/>
                </a:lnTo>
                <a:lnTo>
                  <a:pt x="4540" y="1932"/>
                </a:lnTo>
                <a:lnTo>
                  <a:pt x="4539" y="1934"/>
                </a:lnTo>
                <a:lnTo>
                  <a:pt x="4536" y="1937"/>
                </a:lnTo>
                <a:lnTo>
                  <a:pt x="4534" y="1942"/>
                </a:lnTo>
                <a:lnTo>
                  <a:pt x="4532" y="1943"/>
                </a:lnTo>
                <a:lnTo>
                  <a:pt x="4530" y="1944"/>
                </a:lnTo>
                <a:lnTo>
                  <a:pt x="4527" y="1943"/>
                </a:lnTo>
                <a:lnTo>
                  <a:pt x="4524" y="1939"/>
                </a:lnTo>
                <a:lnTo>
                  <a:pt x="4520" y="1930"/>
                </a:lnTo>
                <a:lnTo>
                  <a:pt x="4517" y="1920"/>
                </a:lnTo>
                <a:lnTo>
                  <a:pt x="4514" y="1916"/>
                </a:lnTo>
                <a:lnTo>
                  <a:pt x="4509" y="1911"/>
                </a:lnTo>
                <a:lnTo>
                  <a:pt x="4501" y="1907"/>
                </a:lnTo>
                <a:lnTo>
                  <a:pt x="4490" y="1903"/>
                </a:lnTo>
                <a:lnTo>
                  <a:pt x="4490" y="1901"/>
                </a:lnTo>
                <a:lnTo>
                  <a:pt x="4490" y="1904"/>
                </a:lnTo>
                <a:lnTo>
                  <a:pt x="4491" y="1906"/>
                </a:lnTo>
                <a:lnTo>
                  <a:pt x="4491" y="1908"/>
                </a:lnTo>
                <a:lnTo>
                  <a:pt x="4491" y="1909"/>
                </a:lnTo>
                <a:lnTo>
                  <a:pt x="4491" y="1909"/>
                </a:lnTo>
                <a:lnTo>
                  <a:pt x="4490" y="1909"/>
                </a:lnTo>
                <a:lnTo>
                  <a:pt x="4490" y="1908"/>
                </a:lnTo>
                <a:lnTo>
                  <a:pt x="4491" y="1908"/>
                </a:lnTo>
                <a:lnTo>
                  <a:pt x="4492" y="1908"/>
                </a:lnTo>
                <a:lnTo>
                  <a:pt x="4494" y="1908"/>
                </a:lnTo>
                <a:lnTo>
                  <a:pt x="4498" y="1909"/>
                </a:lnTo>
                <a:lnTo>
                  <a:pt x="4499" y="1909"/>
                </a:lnTo>
                <a:lnTo>
                  <a:pt x="4499" y="1909"/>
                </a:lnTo>
                <a:lnTo>
                  <a:pt x="4497" y="1909"/>
                </a:lnTo>
                <a:lnTo>
                  <a:pt x="4496" y="1909"/>
                </a:lnTo>
                <a:lnTo>
                  <a:pt x="4496" y="1908"/>
                </a:lnTo>
                <a:lnTo>
                  <a:pt x="4495" y="1906"/>
                </a:lnTo>
                <a:lnTo>
                  <a:pt x="4494" y="1896"/>
                </a:lnTo>
                <a:lnTo>
                  <a:pt x="4491" y="1878"/>
                </a:lnTo>
                <a:lnTo>
                  <a:pt x="4491" y="1878"/>
                </a:lnTo>
                <a:lnTo>
                  <a:pt x="4487" y="1878"/>
                </a:lnTo>
                <a:lnTo>
                  <a:pt x="4484" y="1878"/>
                </a:lnTo>
                <a:lnTo>
                  <a:pt x="4481" y="1876"/>
                </a:lnTo>
                <a:lnTo>
                  <a:pt x="4479" y="1874"/>
                </a:lnTo>
                <a:lnTo>
                  <a:pt x="4477" y="1869"/>
                </a:lnTo>
                <a:lnTo>
                  <a:pt x="4476" y="1862"/>
                </a:lnTo>
                <a:lnTo>
                  <a:pt x="4477" y="1846"/>
                </a:lnTo>
                <a:lnTo>
                  <a:pt x="4478" y="1834"/>
                </a:lnTo>
                <a:lnTo>
                  <a:pt x="4480" y="1848"/>
                </a:lnTo>
                <a:lnTo>
                  <a:pt x="4481" y="1848"/>
                </a:lnTo>
                <a:lnTo>
                  <a:pt x="4480" y="1857"/>
                </a:lnTo>
                <a:lnTo>
                  <a:pt x="4478" y="1862"/>
                </a:lnTo>
                <a:lnTo>
                  <a:pt x="4477" y="1863"/>
                </a:lnTo>
                <a:lnTo>
                  <a:pt x="4476" y="1864"/>
                </a:lnTo>
                <a:lnTo>
                  <a:pt x="4474" y="1864"/>
                </a:lnTo>
                <a:lnTo>
                  <a:pt x="4473" y="1863"/>
                </a:lnTo>
                <a:lnTo>
                  <a:pt x="4470" y="1862"/>
                </a:lnTo>
                <a:lnTo>
                  <a:pt x="4467" y="1860"/>
                </a:lnTo>
                <a:lnTo>
                  <a:pt x="4466" y="1860"/>
                </a:lnTo>
                <a:lnTo>
                  <a:pt x="4466" y="1860"/>
                </a:lnTo>
                <a:lnTo>
                  <a:pt x="4465" y="1861"/>
                </a:lnTo>
                <a:lnTo>
                  <a:pt x="4465" y="1863"/>
                </a:lnTo>
                <a:lnTo>
                  <a:pt x="4464" y="1867"/>
                </a:lnTo>
                <a:lnTo>
                  <a:pt x="4462" y="1870"/>
                </a:lnTo>
                <a:lnTo>
                  <a:pt x="4459" y="1872"/>
                </a:lnTo>
                <a:lnTo>
                  <a:pt x="4456" y="1874"/>
                </a:lnTo>
                <a:lnTo>
                  <a:pt x="4449" y="1876"/>
                </a:lnTo>
                <a:lnTo>
                  <a:pt x="4440" y="1877"/>
                </a:lnTo>
                <a:lnTo>
                  <a:pt x="4440" y="1877"/>
                </a:lnTo>
                <a:lnTo>
                  <a:pt x="4441" y="1885"/>
                </a:lnTo>
                <a:lnTo>
                  <a:pt x="4443" y="1893"/>
                </a:lnTo>
                <a:lnTo>
                  <a:pt x="4444" y="1897"/>
                </a:lnTo>
                <a:lnTo>
                  <a:pt x="4443" y="1901"/>
                </a:lnTo>
                <a:lnTo>
                  <a:pt x="4440" y="1906"/>
                </a:lnTo>
                <a:lnTo>
                  <a:pt x="4435" y="1909"/>
                </a:lnTo>
                <a:lnTo>
                  <a:pt x="4433" y="1916"/>
                </a:lnTo>
                <a:lnTo>
                  <a:pt x="4432" y="1922"/>
                </a:lnTo>
                <a:lnTo>
                  <a:pt x="4430" y="1925"/>
                </a:lnTo>
                <a:lnTo>
                  <a:pt x="4428" y="1928"/>
                </a:lnTo>
                <a:lnTo>
                  <a:pt x="4426" y="1930"/>
                </a:lnTo>
                <a:lnTo>
                  <a:pt x="4422" y="1932"/>
                </a:lnTo>
                <a:lnTo>
                  <a:pt x="4411" y="1958"/>
                </a:lnTo>
                <a:lnTo>
                  <a:pt x="4399" y="1982"/>
                </a:lnTo>
                <a:lnTo>
                  <a:pt x="4388" y="2006"/>
                </a:lnTo>
                <a:lnTo>
                  <a:pt x="4376" y="2031"/>
                </a:lnTo>
                <a:lnTo>
                  <a:pt x="4362" y="2057"/>
                </a:lnTo>
                <a:lnTo>
                  <a:pt x="4347" y="2084"/>
                </a:lnTo>
                <a:lnTo>
                  <a:pt x="4332" y="2110"/>
                </a:lnTo>
                <a:lnTo>
                  <a:pt x="4317" y="2137"/>
                </a:lnTo>
                <a:lnTo>
                  <a:pt x="4317" y="2137"/>
                </a:lnTo>
                <a:lnTo>
                  <a:pt x="4316" y="2137"/>
                </a:lnTo>
                <a:lnTo>
                  <a:pt x="4315" y="2148"/>
                </a:lnTo>
                <a:lnTo>
                  <a:pt x="4313" y="2159"/>
                </a:lnTo>
                <a:lnTo>
                  <a:pt x="4311" y="2168"/>
                </a:lnTo>
                <a:lnTo>
                  <a:pt x="4309" y="2178"/>
                </a:lnTo>
                <a:lnTo>
                  <a:pt x="4302" y="2194"/>
                </a:lnTo>
                <a:lnTo>
                  <a:pt x="4294" y="2207"/>
                </a:lnTo>
                <a:lnTo>
                  <a:pt x="4277" y="2231"/>
                </a:lnTo>
                <a:lnTo>
                  <a:pt x="4259" y="2257"/>
                </a:lnTo>
                <a:lnTo>
                  <a:pt x="4252" y="2272"/>
                </a:lnTo>
                <a:lnTo>
                  <a:pt x="4245" y="2289"/>
                </a:lnTo>
                <a:lnTo>
                  <a:pt x="4242" y="2297"/>
                </a:lnTo>
                <a:lnTo>
                  <a:pt x="4237" y="2305"/>
                </a:lnTo>
                <a:lnTo>
                  <a:pt x="4232" y="2312"/>
                </a:lnTo>
                <a:lnTo>
                  <a:pt x="4224" y="2317"/>
                </a:lnTo>
                <a:lnTo>
                  <a:pt x="4219" y="2317"/>
                </a:lnTo>
                <a:lnTo>
                  <a:pt x="4213" y="2316"/>
                </a:lnTo>
                <a:lnTo>
                  <a:pt x="4214" y="2318"/>
                </a:lnTo>
                <a:lnTo>
                  <a:pt x="4215" y="2318"/>
                </a:lnTo>
                <a:lnTo>
                  <a:pt x="4216" y="2319"/>
                </a:lnTo>
                <a:lnTo>
                  <a:pt x="4219" y="2318"/>
                </a:lnTo>
                <a:lnTo>
                  <a:pt x="4222" y="2321"/>
                </a:lnTo>
                <a:lnTo>
                  <a:pt x="4226" y="2323"/>
                </a:lnTo>
                <a:lnTo>
                  <a:pt x="4226" y="2324"/>
                </a:lnTo>
                <a:lnTo>
                  <a:pt x="4225" y="2326"/>
                </a:lnTo>
                <a:lnTo>
                  <a:pt x="4220" y="2328"/>
                </a:lnTo>
                <a:lnTo>
                  <a:pt x="4211" y="2331"/>
                </a:lnTo>
                <a:lnTo>
                  <a:pt x="4211" y="2331"/>
                </a:lnTo>
                <a:lnTo>
                  <a:pt x="4211" y="2331"/>
                </a:lnTo>
                <a:lnTo>
                  <a:pt x="4221" y="2330"/>
                </a:lnTo>
                <a:lnTo>
                  <a:pt x="4227" y="2329"/>
                </a:lnTo>
                <a:lnTo>
                  <a:pt x="4232" y="2330"/>
                </a:lnTo>
                <a:lnTo>
                  <a:pt x="4234" y="2331"/>
                </a:lnTo>
                <a:lnTo>
                  <a:pt x="4234" y="2335"/>
                </a:lnTo>
                <a:lnTo>
                  <a:pt x="4234" y="2341"/>
                </a:lnTo>
                <a:lnTo>
                  <a:pt x="4239" y="2347"/>
                </a:lnTo>
                <a:lnTo>
                  <a:pt x="4245" y="2352"/>
                </a:lnTo>
                <a:lnTo>
                  <a:pt x="4249" y="2349"/>
                </a:lnTo>
                <a:lnTo>
                  <a:pt x="4252" y="2346"/>
                </a:lnTo>
                <a:lnTo>
                  <a:pt x="4255" y="2345"/>
                </a:lnTo>
                <a:lnTo>
                  <a:pt x="4257" y="2345"/>
                </a:lnTo>
                <a:lnTo>
                  <a:pt x="4260" y="2345"/>
                </a:lnTo>
                <a:lnTo>
                  <a:pt x="4262" y="2346"/>
                </a:lnTo>
                <a:lnTo>
                  <a:pt x="4264" y="2347"/>
                </a:lnTo>
                <a:lnTo>
                  <a:pt x="4266" y="2349"/>
                </a:lnTo>
                <a:lnTo>
                  <a:pt x="4273" y="2358"/>
                </a:lnTo>
                <a:lnTo>
                  <a:pt x="4282" y="2365"/>
                </a:lnTo>
                <a:lnTo>
                  <a:pt x="4285" y="2367"/>
                </a:lnTo>
                <a:lnTo>
                  <a:pt x="4288" y="2369"/>
                </a:lnTo>
                <a:lnTo>
                  <a:pt x="4292" y="2378"/>
                </a:lnTo>
                <a:lnTo>
                  <a:pt x="4298" y="2400"/>
                </a:lnTo>
                <a:lnTo>
                  <a:pt x="4298" y="2400"/>
                </a:lnTo>
                <a:lnTo>
                  <a:pt x="4301" y="2376"/>
                </a:lnTo>
                <a:lnTo>
                  <a:pt x="4305" y="2358"/>
                </a:lnTo>
                <a:lnTo>
                  <a:pt x="4308" y="2344"/>
                </a:lnTo>
                <a:lnTo>
                  <a:pt x="4309" y="2336"/>
                </a:lnTo>
                <a:lnTo>
                  <a:pt x="4309" y="2336"/>
                </a:lnTo>
                <a:lnTo>
                  <a:pt x="4328" y="2328"/>
                </a:lnTo>
                <a:lnTo>
                  <a:pt x="4339" y="2323"/>
                </a:lnTo>
                <a:lnTo>
                  <a:pt x="4343" y="2321"/>
                </a:lnTo>
                <a:lnTo>
                  <a:pt x="4347" y="2319"/>
                </a:lnTo>
                <a:lnTo>
                  <a:pt x="4351" y="2315"/>
                </a:lnTo>
                <a:lnTo>
                  <a:pt x="4356" y="2311"/>
                </a:lnTo>
                <a:lnTo>
                  <a:pt x="4361" y="2323"/>
                </a:lnTo>
                <a:lnTo>
                  <a:pt x="4361" y="2323"/>
                </a:lnTo>
                <a:lnTo>
                  <a:pt x="4359" y="2315"/>
                </a:lnTo>
                <a:lnTo>
                  <a:pt x="4358" y="2306"/>
                </a:lnTo>
                <a:lnTo>
                  <a:pt x="4350" y="2298"/>
                </a:lnTo>
                <a:lnTo>
                  <a:pt x="4342" y="2286"/>
                </a:lnTo>
                <a:lnTo>
                  <a:pt x="4339" y="2280"/>
                </a:lnTo>
                <a:lnTo>
                  <a:pt x="4336" y="2274"/>
                </a:lnTo>
                <a:lnTo>
                  <a:pt x="4334" y="2268"/>
                </a:lnTo>
                <a:lnTo>
                  <a:pt x="4332" y="2263"/>
                </a:lnTo>
                <a:lnTo>
                  <a:pt x="4328" y="2259"/>
                </a:lnTo>
                <a:lnTo>
                  <a:pt x="4326" y="2255"/>
                </a:lnTo>
                <a:lnTo>
                  <a:pt x="4326" y="2253"/>
                </a:lnTo>
                <a:lnTo>
                  <a:pt x="4326" y="2251"/>
                </a:lnTo>
                <a:lnTo>
                  <a:pt x="4328" y="2249"/>
                </a:lnTo>
                <a:lnTo>
                  <a:pt x="4330" y="2248"/>
                </a:lnTo>
                <a:lnTo>
                  <a:pt x="4332" y="2247"/>
                </a:lnTo>
                <a:lnTo>
                  <a:pt x="4334" y="2247"/>
                </a:lnTo>
                <a:lnTo>
                  <a:pt x="4335" y="2248"/>
                </a:lnTo>
                <a:lnTo>
                  <a:pt x="4336" y="2249"/>
                </a:lnTo>
                <a:lnTo>
                  <a:pt x="4337" y="2252"/>
                </a:lnTo>
                <a:lnTo>
                  <a:pt x="4338" y="2255"/>
                </a:lnTo>
                <a:lnTo>
                  <a:pt x="4350" y="2270"/>
                </a:lnTo>
                <a:lnTo>
                  <a:pt x="4362" y="2284"/>
                </a:lnTo>
                <a:lnTo>
                  <a:pt x="4362" y="2284"/>
                </a:lnTo>
                <a:lnTo>
                  <a:pt x="4370" y="2284"/>
                </a:lnTo>
                <a:lnTo>
                  <a:pt x="4376" y="2282"/>
                </a:lnTo>
                <a:lnTo>
                  <a:pt x="4381" y="2279"/>
                </a:lnTo>
                <a:lnTo>
                  <a:pt x="4385" y="2275"/>
                </a:lnTo>
                <a:lnTo>
                  <a:pt x="4390" y="2271"/>
                </a:lnTo>
                <a:lnTo>
                  <a:pt x="4394" y="2267"/>
                </a:lnTo>
                <a:lnTo>
                  <a:pt x="4398" y="2263"/>
                </a:lnTo>
                <a:lnTo>
                  <a:pt x="4404" y="2260"/>
                </a:lnTo>
                <a:lnTo>
                  <a:pt x="4406" y="2254"/>
                </a:lnTo>
                <a:lnTo>
                  <a:pt x="4407" y="2248"/>
                </a:lnTo>
                <a:lnTo>
                  <a:pt x="4402" y="2241"/>
                </a:lnTo>
                <a:lnTo>
                  <a:pt x="4395" y="2234"/>
                </a:lnTo>
                <a:lnTo>
                  <a:pt x="4389" y="2227"/>
                </a:lnTo>
                <a:lnTo>
                  <a:pt x="4382" y="2221"/>
                </a:lnTo>
                <a:lnTo>
                  <a:pt x="4375" y="2214"/>
                </a:lnTo>
                <a:lnTo>
                  <a:pt x="4368" y="2207"/>
                </a:lnTo>
                <a:lnTo>
                  <a:pt x="4363" y="2199"/>
                </a:lnTo>
                <a:lnTo>
                  <a:pt x="4359" y="2190"/>
                </a:lnTo>
                <a:lnTo>
                  <a:pt x="4356" y="2183"/>
                </a:lnTo>
                <a:lnTo>
                  <a:pt x="4353" y="2174"/>
                </a:lnTo>
                <a:lnTo>
                  <a:pt x="4352" y="2171"/>
                </a:lnTo>
                <a:lnTo>
                  <a:pt x="4352" y="2167"/>
                </a:lnTo>
                <a:lnTo>
                  <a:pt x="4354" y="2164"/>
                </a:lnTo>
                <a:lnTo>
                  <a:pt x="4357" y="2162"/>
                </a:lnTo>
                <a:lnTo>
                  <a:pt x="4362" y="2161"/>
                </a:lnTo>
                <a:lnTo>
                  <a:pt x="4366" y="2161"/>
                </a:lnTo>
                <a:lnTo>
                  <a:pt x="4372" y="2162"/>
                </a:lnTo>
                <a:lnTo>
                  <a:pt x="4376" y="2164"/>
                </a:lnTo>
                <a:lnTo>
                  <a:pt x="4380" y="2166"/>
                </a:lnTo>
                <a:lnTo>
                  <a:pt x="4383" y="2170"/>
                </a:lnTo>
                <a:lnTo>
                  <a:pt x="4386" y="2174"/>
                </a:lnTo>
                <a:lnTo>
                  <a:pt x="4389" y="2180"/>
                </a:lnTo>
                <a:lnTo>
                  <a:pt x="4392" y="2188"/>
                </a:lnTo>
                <a:lnTo>
                  <a:pt x="4396" y="2195"/>
                </a:lnTo>
                <a:lnTo>
                  <a:pt x="4400" y="2202"/>
                </a:lnTo>
                <a:lnTo>
                  <a:pt x="4404" y="2209"/>
                </a:lnTo>
                <a:lnTo>
                  <a:pt x="4409" y="2215"/>
                </a:lnTo>
                <a:lnTo>
                  <a:pt x="4416" y="2221"/>
                </a:lnTo>
                <a:lnTo>
                  <a:pt x="4422" y="2227"/>
                </a:lnTo>
                <a:lnTo>
                  <a:pt x="4428" y="2234"/>
                </a:lnTo>
                <a:lnTo>
                  <a:pt x="4439" y="2230"/>
                </a:lnTo>
                <a:lnTo>
                  <a:pt x="4450" y="2227"/>
                </a:lnTo>
                <a:lnTo>
                  <a:pt x="4447" y="2218"/>
                </a:lnTo>
                <a:lnTo>
                  <a:pt x="4443" y="2209"/>
                </a:lnTo>
                <a:lnTo>
                  <a:pt x="4441" y="2205"/>
                </a:lnTo>
                <a:lnTo>
                  <a:pt x="4439" y="2200"/>
                </a:lnTo>
                <a:lnTo>
                  <a:pt x="4438" y="2195"/>
                </a:lnTo>
                <a:lnTo>
                  <a:pt x="4438" y="2190"/>
                </a:lnTo>
                <a:lnTo>
                  <a:pt x="4450" y="2193"/>
                </a:lnTo>
                <a:lnTo>
                  <a:pt x="4463" y="2197"/>
                </a:lnTo>
                <a:lnTo>
                  <a:pt x="4466" y="2195"/>
                </a:lnTo>
                <a:lnTo>
                  <a:pt x="4469" y="2194"/>
                </a:lnTo>
                <a:lnTo>
                  <a:pt x="4472" y="2194"/>
                </a:lnTo>
                <a:lnTo>
                  <a:pt x="4475" y="2194"/>
                </a:lnTo>
                <a:lnTo>
                  <a:pt x="4478" y="2193"/>
                </a:lnTo>
                <a:lnTo>
                  <a:pt x="4481" y="2192"/>
                </a:lnTo>
                <a:lnTo>
                  <a:pt x="4483" y="2190"/>
                </a:lnTo>
                <a:lnTo>
                  <a:pt x="4485" y="2185"/>
                </a:lnTo>
                <a:lnTo>
                  <a:pt x="4486" y="2183"/>
                </a:lnTo>
                <a:lnTo>
                  <a:pt x="4488" y="2181"/>
                </a:lnTo>
                <a:lnTo>
                  <a:pt x="4490" y="2181"/>
                </a:lnTo>
                <a:lnTo>
                  <a:pt x="4491" y="2181"/>
                </a:lnTo>
                <a:lnTo>
                  <a:pt x="4495" y="2185"/>
                </a:lnTo>
                <a:lnTo>
                  <a:pt x="4498" y="2190"/>
                </a:lnTo>
                <a:lnTo>
                  <a:pt x="4511" y="2193"/>
                </a:lnTo>
                <a:lnTo>
                  <a:pt x="4524" y="2194"/>
                </a:lnTo>
                <a:lnTo>
                  <a:pt x="4537" y="2195"/>
                </a:lnTo>
                <a:lnTo>
                  <a:pt x="4551" y="2194"/>
                </a:lnTo>
                <a:lnTo>
                  <a:pt x="4551" y="2188"/>
                </a:lnTo>
                <a:lnTo>
                  <a:pt x="4551" y="2184"/>
                </a:lnTo>
                <a:lnTo>
                  <a:pt x="4552" y="2182"/>
                </a:lnTo>
                <a:lnTo>
                  <a:pt x="4555" y="2182"/>
                </a:lnTo>
                <a:lnTo>
                  <a:pt x="4558" y="2182"/>
                </a:lnTo>
                <a:lnTo>
                  <a:pt x="4562" y="2184"/>
                </a:lnTo>
                <a:lnTo>
                  <a:pt x="4565" y="2185"/>
                </a:lnTo>
                <a:lnTo>
                  <a:pt x="4566" y="2185"/>
                </a:lnTo>
                <a:lnTo>
                  <a:pt x="4567" y="2184"/>
                </a:lnTo>
                <a:lnTo>
                  <a:pt x="4568" y="2183"/>
                </a:lnTo>
                <a:lnTo>
                  <a:pt x="4569" y="2179"/>
                </a:lnTo>
                <a:lnTo>
                  <a:pt x="4571" y="2176"/>
                </a:lnTo>
                <a:lnTo>
                  <a:pt x="4571" y="2176"/>
                </a:lnTo>
                <a:lnTo>
                  <a:pt x="4568" y="2172"/>
                </a:lnTo>
                <a:lnTo>
                  <a:pt x="4566" y="2168"/>
                </a:lnTo>
                <a:lnTo>
                  <a:pt x="4566" y="2165"/>
                </a:lnTo>
                <a:lnTo>
                  <a:pt x="4567" y="2162"/>
                </a:lnTo>
                <a:lnTo>
                  <a:pt x="4568" y="2159"/>
                </a:lnTo>
                <a:lnTo>
                  <a:pt x="4570" y="2157"/>
                </a:lnTo>
                <a:lnTo>
                  <a:pt x="4573" y="2155"/>
                </a:lnTo>
                <a:lnTo>
                  <a:pt x="4576" y="2154"/>
                </a:lnTo>
                <a:lnTo>
                  <a:pt x="4582" y="2152"/>
                </a:lnTo>
                <a:lnTo>
                  <a:pt x="4587" y="2149"/>
                </a:lnTo>
                <a:lnTo>
                  <a:pt x="4591" y="2145"/>
                </a:lnTo>
                <a:lnTo>
                  <a:pt x="4595" y="2141"/>
                </a:lnTo>
                <a:lnTo>
                  <a:pt x="4603" y="2133"/>
                </a:lnTo>
                <a:lnTo>
                  <a:pt x="4610" y="2124"/>
                </a:lnTo>
                <a:lnTo>
                  <a:pt x="4612" y="2124"/>
                </a:lnTo>
                <a:lnTo>
                  <a:pt x="4614" y="2124"/>
                </a:lnTo>
                <a:lnTo>
                  <a:pt x="4618" y="2130"/>
                </a:lnTo>
                <a:lnTo>
                  <a:pt x="4621" y="2137"/>
                </a:lnTo>
                <a:lnTo>
                  <a:pt x="4622" y="2145"/>
                </a:lnTo>
                <a:lnTo>
                  <a:pt x="4623" y="2152"/>
                </a:lnTo>
                <a:lnTo>
                  <a:pt x="4621" y="2166"/>
                </a:lnTo>
                <a:lnTo>
                  <a:pt x="4620" y="2182"/>
                </a:lnTo>
                <a:lnTo>
                  <a:pt x="4619" y="2185"/>
                </a:lnTo>
                <a:lnTo>
                  <a:pt x="4619" y="2187"/>
                </a:lnTo>
                <a:lnTo>
                  <a:pt x="4621" y="2186"/>
                </a:lnTo>
                <a:lnTo>
                  <a:pt x="4623" y="2186"/>
                </a:lnTo>
                <a:lnTo>
                  <a:pt x="4625" y="2187"/>
                </a:lnTo>
                <a:lnTo>
                  <a:pt x="4627" y="2189"/>
                </a:lnTo>
                <a:lnTo>
                  <a:pt x="4627" y="2191"/>
                </a:lnTo>
                <a:lnTo>
                  <a:pt x="4629" y="2192"/>
                </a:lnTo>
                <a:lnTo>
                  <a:pt x="4632" y="2194"/>
                </a:lnTo>
                <a:lnTo>
                  <a:pt x="4635" y="2195"/>
                </a:lnTo>
                <a:lnTo>
                  <a:pt x="4637" y="2197"/>
                </a:lnTo>
                <a:lnTo>
                  <a:pt x="4638" y="2199"/>
                </a:lnTo>
                <a:lnTo>
                  <a:pt x="4638" y="2203"/>
                </a:lnTo>
                <a:lnTo>
                  <a:pt x="4634" y="2208"/>
                </a:lnTo>
                <a:lnTo>
                  <a:pt x="4633" y="2211"/>
                </a:lnTo>
                <a:lnTo>
                  <a:pt x="4632" y="2216"/>
                </a:lnTo>
                <a:lnTo>
                  <a:pt x="4633" y="2221"/>
                </a:lnTo>
                <a:lnTo>
                  <a:pt x="4635" y="2226"/>
                </a:lnTo>
                <a:lnTo>
                  <a:pt x="4638" y="2231"/>
                </a:lnTo>
                <a:lnTo>
                  <a:pt x="4642" y="2235"/>
                </a:lnTo>
                <a:lnTo>
                  <a:pt x="4646" y="2237"/>
                </a:lnTo>
                <a:lnTo>
                  <a:pt x="4648" y="2237"/>
                </a:lnTo>
                <a:lnTo>
                  <a:pt x="4651" y="2238"/>
                </a:lnTo>
                <a:lnTo>
                  <a:pt x="4654" y="2238"/>
                </a:lnTo>
                <a:lnTo>
                  <a:pt x="4653" y="2238"/>
                </a:lnTo>
                <a:lnTo>
                  <a:pt x="4657" y="2236"/>
                </a:lnTo>
                <a:lnTo>
                  <a:pt x="4661" y="2234"/>
                </a:lnTo>
                <a:lnTo>
                  <a:pt x="4666" y="2229"/>
                </a:lnTo>
                <a:lnTo>
                  <a:pt x="4671" y="2224"/>
                </a:lnTo>
                <a:lnTo>
                  <a:pt x="4676" y="2218"/>
                </a:lnTo>
                <a:lnTo>
                  <a:pt x="4680" y="2212"/>
                </a:lnTo>
                <a:lnTo>
                  <a:pt x="4683" y="2205"/>
                </a:lnTo>
                <a:lnTo>
                  <a:pt x="4686" y="2198"/>
                </a:lnTo>
                <a:lnTo>
                  <a:pt x="4696" y="2199"/>
                </a:lnTo>
                <a:lnTo>
                  <a:pt x="4703" y="2200"/>
                </a:lnTo>
                <a:lnTo>
                  <a:pt x="4707" y="2201"/>
                </a:lnTo>
                <a:lnTo>
                  <a:pt x="4709" y="2202"/>
                </a:lnTo>
                <a:lnTo>
                  <a:pt x="4709" y="2205"/>
                </a:lnTo>
                <a:lnTo>
                  <a:pt x="4707" y="2209"/>
                </a:lnTo>
                <a:lnTo>
                  <a:pt x="4704" y="2215"/>
                </a:lnTo>
                <a:lnTo>
                  <a:pt x="4699" y="2224"/>
                </a:lnTo>
                <a:lnTo>
                  <a:pt x="4695" y="2229"/>
                </a:lnTo>
                <a:lnTo>
                  <a:pt x="4690" y="2234"/>
                </a:lnTo>
                <a:lnTo>
                  <a:pt x="4696" y="2235"/>
                </a:lnTo>
                <a:lnTo>
                  <a:pt x="4699" y="2237"/>
                </a:lnTo>
                <a:lnTo>
                  <a:pt x="4702" y="2238"/>
                </a:lnTo>
                <a:lnTo>
                  <a:pt x="4704" y="2241"/>
                </a:lnTo>
                <a:lnTo>
                  <a:pt x="4703" y="2244"/>
                </a:lnTo>
                <a:lnTo>
                  <a:pt x="4701" y="2247"/>
                </a:lnTo>
                <a:lnTo>
                  <a:pt x="4695" y="2252"/>
                </a:lnTo>
                <a:lnTo>
                  <a:pt x="4685" y="2256"/>
                </a:lnTo>
                <a:lnTo>
                  <a:pt x="4693" y="2295"/>
                </a:lnTo>
                <a:lnTo>
                  <a:pt x="4710" y="2292"/>
                </a:lnTo>
                <a:lnTo>
                  <a:pt x="4707" y="2293"/>
                </a:lnTo>
                <a:lnTo>
                  <a:pt x="4694" y="2298"/>
                </a:lnTo>
                <a:lnTo>
                  <a:pt x="4683" y="2293"/>
                </a:lnTo>
                <a:lnTo>
                  <a:pt x="4676" y="2290"/>
                </a:lnTo>
                <a:lnTo>
                  <a:pt x="4680" y="2289"/>
                </a:lnTo>
                <a:lnTo>
                  <a:pt x="4684" y="2289"/>
                </a:lnTo>
                <a:lnTo>
                  <a:pt x="4688" y="2289"/>
                </a:lnTo>
                <a:lnTo>
                  <a:pt x="4693" y="2291"/>
                </a:lnTo>
                <a:lnTo>
                  <a:pt x="4694" y="2297"/>
                </a:lnTo>
                <a:lnTo>
                  <a:pt x="4696" y="2302"/>
                </a:lnTo>
                <a:lnTo>
                  <a:pt x="4699" y="2304"/>
                </a:lnTo>
                <a:lnTo>
                  <a:pt x="4703" y="2306"/>
                </a:lnTo>
                <a:lnTo>
                  <a:pt x="4705" y="2310"/>
                </a:lnTo>
                <a:lnTo>
                  <a:pt x="4707" y="2314"/>
                </a:lnTo>
                <a:lnTo>
                  <a:pt x="4708" y="2317"/>
                </a:lnTo>
                <a:lnTo>
                  <a:pt x="4708" y="2319"/>
                </a:lnTo>
                <a:lnTo>
                  <a:pt x="4707" y="2321"/>
                </a:lnTo>
                <a:lnTo>
                  <a:pt x="4705" y="2324"/>
                </a:lnTo>
                <a:lnTo>
                  <a:pt x="4698" y="2323"/>
                </a:lnTo>
                <a:lnTo>
                  <a:pt x="4693" y="2321"/>
                </a:lnTo>
                <a:lnTo>
                  <a:pt x="4690" y="2319"/>
                </a:lnTo>
                <a:lnTo>
                  <a:pt x="4689" y="2317"/>
                </a:lnTo>
                <a:lnTo>
                  <a:pt x="4688" y="2315"/>
                </a:lnTo>
                <a:lnTo>
                  <a:pt x="4688" y="2312"/>
                </a:lnTo>
                <a:lnTo>
                  <a:pt x="4685" y="2317"/>
                </a:lnTo>
                <a:lnTo>
                  <a:pt x="4682" y="2322"/>
                </a:lnTo>
                <a:lnTo>
                  <a:pt x="4677" y="2324"/>
                </a:lnTo>
                <a:lnTo>
                  <a:pt x="4674" y="2328"/>
                </a:lnTo>
                <a:lnTo>
                  <a:pt x="4671" y="2331"/>
                </a:lnTo>
                <a:lnTo>
                  <a:pt x="4668" y="2336"/>
                </a:lnTo>
                <a:lnTo>
                  <a:pt x="4664" y="2339"/>
                </a:lnTo>
                <a:lnTo>
                  <a:pt x="4661" y="2342"/>
                </a:lnTo>
                <a:lnTo>
                  <a:pt x="4656" y="2345"/>
                </a:lnTo>
                <a:lnTo>
                  <a:pt x="4650" y="2345"/>
                </a:lnTo>
                <a:lnTo>
                  <a:pt x="4650" y="2345"/>
                </a:lnTo>
                <a:lnTo>
                  <a:pt x="4650" y="2346"/>
                </a:lnTo>
                <a:lnTo>
                  <a:pt x="4650" y="2346"/>
                </a:lnTo>
                <a:lnTo>
                  <a:pt x="4650" y="2346"/>
                </a:lnTo>
                <a:lnTo>
                  <a:pt x="4650" y="2346"/>
                </a:lnTo>
                <a:lnTo>
                  <a:pt x="4651" y="2349"/>
                </a:lnTo>
                <a:lnTo>
                  <a:pt x="4652" y="2353"/>
                </a:lnTo>
                <a:lnTo>
                  <a:pt x="4655" y="2355"/>
                </a:lnTo>
                <a:lnTo>
                  <a:pt x="4658" y="2357"/>
                </a:lnTo>
                <a:lnTo>
                  <a:pt x="4661" y="2356"/>
                </a:lnTo>
                <a:lnTo>
                  <a:pt x="4663" y="2354"/>
                </a:lnTo>
                <a:lnTo>
                  <a:pt x="4663" y="2351"/>
                </a:lnTo>
                <a:lnTo>
                  <a:pt x="4663" y="2348"/>
                </a:lnTo>
                <a:lnTo>
                  <a:pt x="4663" y="2347"/>
                </a:lnTo>
                <a:lnTo>
                  <a:pt x="4664" y="2347"/>
                </a:lnTo>
                <a:lnTo>
                  <a:pt x="4666" y="2346"/>
                </a:lnTo>
                <a:lnTo>
                  <a:pt x="4668" y="2347"/>
                </a:lnTo>
                <a:lnTo>
                  <a:pt x="4673" y="2351"/>
                </a:lnTo>
                <a:lnTo>
                  <a:pt x="4678" y="2356"/>
                </a:lnTo>
                <a:lnTo>
                  <a:pt x="4679" y="2353"/>
                </a:lnTo>
                <a:lnTo>
                  <a:pt x="4681" y="2350"/>
                </a:lnTo>
                <a:lnTo>
                  <a:pt x="4683" y="2349"/>
                </a:lnTo>
                <a:lnTo>
                  <a:pt x="4686" y="2348"/>
                </a:lnTo>
                <a:lnTo>
                  <a:pt x="4688" y="2348"/>
                </a:lnTo>
                <a:lnTo>
                  <a:pt x="4692" y="2348"/>
                </a:lnTo>
                <a:lnTo>
                  <a:pt x="4692" y="2345"/>
                </a:lnTo>
                <a:lnTo>
                  <a:pt x="4693" y="2341"/>
                </a:lnTo>
                <a:lnTo>
                  <a:pt x="4695" y="2339"/>
                </a:lnTo>
                <a:lnTo>
                  <a:pt x="4698" y="2337"/>
                </a:lnTo>
                <a:lnTo>
                  <a:pt x="4705" y="2334"/>
                </a:lnTo>
                <a:lnTo>
                  <a:pt x="4712" y="2334"/>
                </a:lnTo>
                <a:lnTo>
                  <a:pt x="4718" y="2335"/>
                </a:lnTo>
                <a:lnTo>
                  <a:pt x="4725" y="2337"/>
                </a:lnTo>
                <a:lnTo>
                  <a:pt x="4726" y="2348"/>
                </a:lnTo>
                <a:lnTo>
                  <a:pt x="4727" y="2356"/>
                </a:lnTo>
                <a:lnTo>
                  <a:pt x="4726" y="2358"/>
                </a:lnTo>
                <a:lnTo>
                  <a:pt x="4725" y="2359"/>
                </a:lnTo>
                <a:lnTo>
                  <a:pt x="4724" y="2359"/>
                </a:lnTo>
                <a:lnTo>
                  <a:pt x="4722" y="2359"/>
                </a:lnTo>
                <a:lnTo>
                  <a:pt x="4717" y="2357"/>
                </a:lnTo>
                <a:lnTo>
                  <a:pt x="4709" y="2352"/>
                </a:lnTo>
                <a:lnTo>
                  <a:pt x="4702" y="2353"/>
                </a:lnTo>
                <a:lnTo>
                  <a:pt x="4694" y="2357"/>
                </a:lnTo>
                <a:lnTo>
                  <a:pt x="4695" y="2361"/>
                </a:lnTo>
                <a:lnTo>
                  <a:pt x="4696" y="2365"/>
                </a:lnTo>
                <a:lnTo>
                  <a:pt x="4706" y="2372"/>
                </a:lnTo>
                <a:lnTo>
                  <a:pt x="4714" y="2381"/>
                </a:lnTo>
                <a:lnTo>
                  <a:pt x="4717" y="2385"/>
                </a:lnTo>
                <a:lnTo>
                  <a:pt x="4718" y="2391"/>
                </a:lnTo>
                <a:lnTo>
                  <a:pt x="4718" y="2399"/>
                </a:lnTo>
                <a:lnTo>
                  <a:pt x="4715" y="2406"/>
                </a:lnTo>
                <a:lnTo>
                  <a:pt x="4715" y="2409"/>
                </a:lnTo>
                <a:lnTo>
                  <a:pt x="4715" y="2412"/>
                </a:lnTo>
                <a:lnTo>
                  <a:pt x="4716" y="2415"/>
                </a:lnTo>
                <a:lnTo>
                  <a:pt x="4718" y="2418"/>
                </a:lnTo>
                <a:lnTo>
                  <a:pt x="4722" y="2425"/>
                </a:lnTo>
                <a:lnTo>
                  <a:pt x="4725" y="2432"/>
                </a:lnTo>
                <a:lnTo>
                  <a:pt x="4729" y="2428"/>
                </a:lnTo>
                <a:lnTo>
                  <a:pt x="4733" y="2424"/>
                </a:lnTo>
                <a:lnTo>
                  <a:pt x="4735" y="2422"/>
                </a:lnTo>
                <a:lnTo>
                  <a:pt x="4739" y="2421"/>
                </a:lnTo>
                <a:lnTo>
                  <a:pt x="4742" y="2421"/>
                </a:lnTo>
                <a:lnTo>
                  <a:pt x="4745" y="2422"/>
                </a:lnTo>
                <a:lnTo>
                  <a:pt x="4747" y="2424"/>
                </a:lnTo>
                <a:lnTo>
                  <a:pt x="4748" y="2425"/>
                </a:lnTo>
                <a:lnTo>
                  <a:pt x="4748" y="2427"/>
                </a:lnTo>
                <a:lnTo>
                  <a:pt x="4748" y="2430"/>
                </a:lnTo>
                <a:lnTo>
                  <a:pt x="4747" y="2434"/>
                </a:lnTo>
                <a:lnTo>
                  <a:pt x="4744" y="2438"/>
                </a:lnTo>
                <a:lnTo>
                  <a:pt x="4736" y="2454"/>
                </a:lnTo>
                <a:lnTo>
                  <a:pt x="4729" y="2470"/>
                </a:lnTo>
                <a:lnTo>
                  <a:pt x="4723" y="2486"/>
                </a:lnTo>
                <a:lnTo>
                  <a:pt x="4714" y="2500"/>
                </a:lnTo>
                <a:lnTo>
                  <a:pt x="4710" y="2509"/>
                </a:lnTo>
                <a:lnTo>
                  <a:pt x="4706" y="2516"/>
                </a:lnTo>
                <a:lnTo>
                  <a:pt x="4705" y="2510"/>
                </a:lnTo>
                <a:lnTo>
                  <a:pt x="4704" y="2504"/>
                </a:lnTo>
                <a:lnTo>
                  <a:pt x="4703" y="2501"/>
                </a:lnTo>
                <a:lnTo>
                  <a:pt x="4702" y="2500"/>
                </a:lnTo>
                <a:lnTo>
                  <a:pt x="4700" y="2500"/>
                </a:lnTo>
                <a:lnTo>
                  <a:pt x="4698" y="2500"/>
                </a:lnTo>
                <a:lnTo>
                  <a:pt x="4697" y="2502"/>
                </a:lnTo>
                <a:lnTo>
                  <a:pt x="4695" y="2504"/>
                </a:lnTo>
                <a:lnTo>
                  <a:pt x="4690" y="2511"/>
                </a:lnTo>
                <a:lnTo>
                  <a:pt x="4685" y="2517"/>
                </a:lnTo>
                <a:lnTo>
                  <a:pt x="4681" y="2522"/>
                </a:lnTo>
                <a:lnTo>
                  <a:pt x="4677" y="2525"/>
                </a:lnTo>
                <a:lnTo>
                  <a:pt x="4677" y="2525"/>
                </a:lnTo>
                <a:lnTo>
                  <a:pt x="4677" y="2526"/>
                </a:lnTo>
                <a:lnTo>
                  <a:pt x="4679" y="2528"/>
                </a:lnTo>
                <a:lnTo>
                  <a:pt x="4680" y="2530"/>
                </a:lnTo>
                <a:lnTo>
                  <a:pt x="4680" y="2532"/>
                </a:lnTo>
                <a:lnTo>
                  <a:pt x="4679" y="2534"/>
                </a:lnTo>
                <a:lnTo>
                  <a:pt x="4678" y="2537"/>
                </a:lnTo>
                <a:lnTo>
                  <a:pt x="4675" y="2539"/>
                </a:lnTo>
                <a:lnTo>
                  <a:pt x="4673" y="2539"/>
                </a:lnTo>
                <a:lnTo>
                  <a:pt x="4671" y="2537"/>
                </a:lnTo>
                <a:lnTo>
                  <a:pt x="4668" y="2535"/>
                </a:lnTo>
                <a:lnTo>
                  <a:pt x="4666" y="2532"/>
                </a:lnTo>
                <a:lnTo>
                  <a:pt x="4664" y="2530"/>
                </a:lnTo>
                <a:lnTo>
                  <a:pt x="4662" y="2528"/>
                </a:lnTo>
                <a:lnTo>
                  <a:pt x="4660" y="2528"/>
                </a:lnTo>
                <a:lnTo>
                  <a:pt x="4638" y="2532"/>
                </a:lnTo>
                <a:lnTo>
                  <a:pt x="4635" y="2515"/>
                </a:lnTo>
                <a:lnTo>
                  <a:pt x="4638" y="2527"/>
                </a:lnTo>
                <a:lnTo>
                  <a:pt x="4644" y="2538"/>
                </a:lnTo>
                <a:lnTo>
                  <a:pt x="4648" y="2544"/>
                </a:lnTo>
                <a:lnTo>
                  <a:pt x="4651" y="2550"/>
                </a:lnTo>
                <a:lnTo>
                  <a:pt x="4653" y="2556"/>
                </a:lnTo>
                <a:lnTo>
                  <a:pt x="4655" y="2562"/>
                </a:lnTo>
                <a:lnTo>
                  <a:pt x="4659" y="2559"/>
                </a:lnTo>
                <a:lnTo>
                  <a:pt x="4664" y="2558"/>
                </a:lnTo>
                <a:lnTo>
                  <a:pt x="4669" y="2557"/>
                </a:lnTo>
                <a:lnTo>
                  <a:pt x="4675" y="2557"/>
                </a:lnTo>
                <a:lnTo>
                  <a:pt x="4680" y="2558"/>
                </a:lnTo>
                <a:lnTo>
                  <a:pt x="4684" y="2560"/>
                </a:lnTo>
                <a:lnTo>
                  <a:pt x="4688" y="2564"/>
                </a:lnTo>
                <a:lnTo>
                  <a:pt x="4692" y="2568"/>
                </a:lnTo>
                <a:lnTo>
                  <a:pt x="4696" y="2569"/>
                </a:lnTo>
                <a:lnTo>
                  <a:pt x="4699" y="2572"/>
                </a:lnTo>
                <a:lnTo>
                  <a:pt x="4700" y="2573"/>
                </a:lnTo>
                <a:lnTo>
                  <a:pt x="4700" y="2575"/>
                </a:lnTo>
                <a:lnTo>
                  <a:pt x="4700" y="2577"/>
                </a:lnTo>
                <a:lnTo>
                  <a:pt x="4699" y="2579"/>
                </a:lnTo>
                <a:lnTo>
                  <a:pt x="4697" y="2581"/>
                </a:lnTo>
                <a:lnTo>
                  <a:pt x="4695" y="2581"/>
                </a:lnTo>
                <a:lnTo>
                  <a:pt x="4692" y="2580"/>
                </a:lnTo>
                <a:lnTo>
                  <a:pt x="4689" y="2579"/>
                </a:lnTo>
                <a:lnTo>
                  <a:pt x="4685" y="2576"/>
                </a:lnTo>
                <a:lnTo>
                  <a:pt x="4681" y="2573"/>
                </a:lnTo>
                <a:lnTo>
                  <a:pt x="4678" y="2570"/>
                </a:lnTo>
                <a:lnTo>
                  <a:pt x="4677" y="2565"/>
                </a:lnTo>
                <a:lnTo>
                  <a:pt x="4675" y="2569"/>
                </a:lnTo>
                <a:lnTo>
                  <a:pt x="4674" y="2572"/>
                </a:lnTo>
                <a:lnTo>
                  <a:pt x="4674" y="2576"/>
                </a:lnTo>
                <a:lnTo>
                  <a:pt x="4674" y="2580"/>
                </a:lnTo>
                <a:lnTo>
                  <a:pt x="4674" y="2584"/>
                </a:lnTo>
                <a:lnTo>
                  <a:pt x="4673" y="2588"/>
                </a:lnTo>
                <a:lnTo>
                  <a:pt x="4671" y="2591"/>
                </a:lnTo>
                <a:lnTo>
                  <a:pt x="4668" y="2594"/>
                </a:lnTo>
                <a:lnTo>
                  <a:pt x="4666" y="2590"/>
                </a:lnTo>
                <a:lnTo>
                  <a:pt x="4665" y="2586"/>
                </a:lnTo>
                <a:lnTo>
                  <a:pt x="4665" y="2582"/>
                </a:lnTo>
                <a:lnTo>
                  <a:pt x="4666" y="2577"/>
                </a:lnTo>
                <a:lnTo>
                  <a:pt x="4667" y="2573"/>
                </a:lnTo>
                <a:lnTo>
                  <a:pt x="4667" y="2569"/>
                </a:lnTo>
                <a:lnTo>
                  <a:pt x="4667" y="2565"/>
                </a:lnTo>
                <a:lnTo>
                  <a:pt x="4666" y="2560"/>
                </a:lnTo>
                <a:lnTo>
                  <a:pt x="4659" y="2562"/>
                </a:lnTo>
                <a:lnTo>
                  <a:pt x="4653" y="2564"/>
                </a:lnTo>
                <a:lnTo>
                  <a:pt x="4648" y="2562"/>
                </a:lnTo>
                <a:lnTo>
                  <a:pt x="4643" y="2560"/>
                </a:lnTo>
                <a:lnTo>
                  <a:pt x="4640" y="2555"/>
                </a:lnTo>
                <a:lnTo>
                  <a:pt x="4638" y="2549"/>
                </a:lnTo>
                <a:lnTo>
                  <a:pt x="4638" y="2541"/>
                </a:lnTo>
                <a:lnTo>
                  <a:pt x="4639" y="2530"/>
                </a:lnTo>
                <a:lnTo>
                  <a:pt x="4635" y="2536"/>
                </a:lnTo>
                <a:lnTo>
                  <a:pt x="4633" y="2542"/>
                </a:lnTo>
                <a:lnTo>
                  <a:pt x="4631" y="2548"/>
                </a:lnTo>
                <a:lnTo>
                  <a:pt x="4629" y="2555"/>
                </a:lnTo>
                <a:lnTo>
                  <a:pt x="4626" y="2568"/>
                </a:lnTo>
                <a:lnTo>
                  <a:pt x="4624" y="2580"/>
                </a:lnTo>
                <a:lnTo>
                  <a:pt x="4622" y="2585"/>
                </a:lnTo>
                <a:lnTo>
                  <a:pt x="4620" y="2590"/>
                </a:lnTo>
                <a:lnTo>
                  <a:pt x="4618" y="2595"/>
                </a:lnTo>
                <a:lnTo>
                  <a:pt x="4615" y="2599"/>
                </a:lnTo>
                <a:lnTo>
                  <a:pt x="4611" y="2603"/>
                </a:lnTo>
                <a:lnTo>
                  <a:pt x="4606" y="2606"/>
                </a:lnTo>
                <a:lnTo>
                  <a:pt x="4600" y="2608"/>
                </a:lnTo>
                <a:lnTo>
                  <a:pt x="4592" y="2610"/>
                </a:lnTo>
                <a:lnTo>
                  <a:pt x="4592" y="2610"/>
                </a:lnTo>
                <a:lnTo>
                  <a:pt x="4594" y="2623"/>
                </a:lnTo>
                <a:lnTo>
                  <a:pt x="4596" y="2636"/>
                </a:lnTo>
                <a:lnTo>
                  <a:pt x="4598" y="2648"/>
                </a:lnTo>
                <a:lnTo>
                  <a:pt x="4601" y="2660"/>
                </a:lnTo>
                <a:lnTo>
                  <a:pt x="4597" y="2661"/>
                </a:lnTo>
                <a:lnTo>
                  <a:pt x="4594" y="2661"/>
                </a:lnTo>
                <a:lnTo>
                  <a:pt x="4591" y="2660"/>
                </a:lnTo>
                <a:lnTo>
                  <a:pt x="4589" y="2659"/>
                </a:lnTo>
                <a:lnTo>
                  <a:pt x="4584" y="2656"/>
                </a:lnTo>
                <a:lnTo>
                  <a:pt x="4579" y="2652"/>
                </a:lnTo>
                <a:lnTo>
                  <a:pt x="4575" y="2649"/>
                </a:lnTo>
                <a:lnTo>
                  <a:pt x="4571" y="2647"/>
                </a:lnTo>
                <a:lnTo>
                  <a:pt x="4571" y="2647"/>
                </a:lnTo>
                <a:lnTo>
                  <a:pt x="4571" y="2647"/>
                </a:lnTo>
                <a:lnTo>
                  <a:pt x="4570" y="2651"/>
                </a:lnTo>
                <a:lnTo>
                  <a:pt x="4569" y="2654"/>
                </a:lnTo>
                <a:lnTo>
                  <a:pt x="4567" y="2658"/>
                </a:lnTo>
                <a:lnTo>
                  <a:pt x="4565" y="2660"/>
                </a:lnTo>
                <a:lnTo>
                  <a:pt x="4564" y="2661"/>
                </a:lnTo>
                <a:lnTo>
                  <a:pt x="4563" y="2661"/>
                </a:lnTo>
                <a:lnTo>
                  <a:pt x="4562" y="2664"/>
                </a:lnTo>
                <a:lnTo>
                  <a:pt x="4560" y="2666"/>
                </a:lnTo>
                <a:lnTo>
                  <a:pt x="4557" y="2668"/>
                </a:lnTo>
                <a:lnTo>
                  <a:pt x="4554" y="2668"/>
                </a:lnTo>
                <a:lnTo>
                  <a:pt x="4550" y="2665"/>
                </a:lnTo>
                <a:lnTo>
                  <a:pt x="4548" y="2664"/>
                </a:lnTo>
                <a:lnTo>
                  <a:pt x="4545" y="2664"/>
                </a:lnTo>
                <a:lnTo>
                  <a:pt x="4543" y="2665"/>
                </a:lnTo>
                <a:lnTo>
                  <a:pt x="4540" y="2667"/>
                </a:lnTo>
                <a:lnTo>
                  <a:pt x="4538" y="2669"/>
                </a:lnTo>
                <a:lnTo>
                  <a:pt x="4536" y="2671"/>
                </a:lnTo>
                <a:lnTo>
                  <a:pt x="4533" y="2671"/>
                </a:lnTo>
                <a:lnTo>
                  <a:pt x="4536" y="2681"/>
                </a:lnTo>
                <a:lnTo>
                  <a:pt x="4537" y="2690"/>
                </a:lnTo>
                <a:lnTo>
                  <a:pt x="4540" y="2711"/>
                </a:lnTo>
                <a:lnTo>
                  <a:pt x="4554" y="2709"/>
                </a:lnTo>
                <a:lnTo>
                  <a:pt x="4556" y="2701"/>
                </a:lnTo>
                <a:lnTo>
                  <a:pt x="4567" y="2700"/>
                </a:lnTo>
                <a:lnTo>
                  <a:pt x="4579" y="2700"/>
                </a:lnTo>
                <a:lnTo>
                  <a:pt x="4574" y="2691"/>
                </a:lnTo>
                <a:lnTo>
                  <a:pt x="4571" y="2683"/>
                </a:lnTo>
                <a:lnTo>
                  <a:pt x="4571" y="2678"/>
                </a:lnTo>
                <a:lnTo>
                  <a:pt x="4572" y="2674"/>
                </a:lnTo>
                <a:lnTo>
                  <a:pt x="4575" y="2669"/>
                </a:lnTo>
                <a:lnTo>
                  <a:pt x="4579" y="2665"/>
                </a:lnTo>
                <a:lnTo>
                  <a:pt x="4583" y="2667"/>
                </a:lnTo>
                <a:lnTo>
                  <a:pt x="4586" y="2669"/>
                </a:lnTo>
                <a:lnTo>
                  <a:pt x="4588" y="2672"/>
                </a:lnTo>
                <a:lnTo>
                  <a:pt x="4589" y="2676"/>
                </a:lnTo>
                <a:lnTo>
                  <a:pt x="4588" y="2679"/>
                </a:lnTo>
                <a:lnTo>
                  <a:pt x="4587" y="2685"/>
                </a:lnTo>
                <a:lnTo>
                  <a:pt x="4583" y="2691"/>
                </a:lnTo>
                <a:lnTo>
                  <a:pt x="4579" y="2700"/>
                </a:lnTo>
                <a:lnTo>
                  <a:pt x="4579" y="2700"/>
                </a:lnTo>
                <a:lnTo>
                  <a:pt x="4579" y="2700"/>
                </a:lnTo>
                <a:lnTo>
                  <a:pt x="4577" y="2703"/>
                </a:lnTo>
                <a:lnTo>
                  <a:pt x="4575" y="2706"/>
                </a:lnTo>
                <a:lnTo>
                  <a:pt x="4575" y="2709"/>
                </a:lnTo>
                <a:lnTo>
                  <a:pt x="4575" y="2712"/>
                </a:lnTo>
                <a:lnTo>
                  <a:pt x="4573" y="2716"/>
                </a:lnTo>
                <a:lnTo>
                  <a:pt x="4571" y="2720"/>
                </a:lnTo>
                <a:lnTo>
                  <a:pt x="4568" y="2723"/>
                </a:lnTo>
                <a:lnTo>
                  <a:pt x="4564" y="2724"/>
                </a:lnTo>
                <a:lnTo>
                  <a:pt x="4560" y="2725"/>
                </a:lnTo>
                <a:lnTo>
                  <a:pt x="4556" y="2725"/>
                </a:lnTo>
                <a:lnTo>
                  <a:pt x="4554" y="2724"/>
                </a:lnTo>
                <a:lnTo>
                  <a:pt x="4552" y="2723"/>
                </a:lnTo>
                <a:lnTo>
                  <a:pt x="4548" y="2732"/>
                </a:lnTo>
                <a:lnTo>
                  <a:pt x="4544" y="2741"/>
                </a:lnTo>
                <a:lnTo>
                  <a:pt x="4531" y="2747"/>
                </a:lnTo>
                <a:lnTo>
                  <a:pt x="4517" y="2752"/>
                </a:lnTo>
                <a:lnTo>
                  <a:pt x="4513" y="2753"/>
                </a:lnTo>
                <a:lnTo>
                  <a:pt x="4510" y="2755"/>
                </a:lnTo>
                <a:lnTo>
                  <a:pt x="4506" y="2758"/>
                </a:lnTo>
                <a:lnTo>
                  <a:pt x="4504" y="2761"/>
                </a:lnTo>
                <a:lnTo>
                  <a:pt x="4500" y="2766"/>
                </a:lnTo>
                <a:lnTo>
                  <a:pt x="4495" y="2771"/>
                </a:lnTo>
                <a:lnTo>
                  <a:pt x="4506" y="2781"/>
                </a:lnTo>
                <a:lnTo>
                  <a:pt x="4518" y="2790"/>
                </a:lnTo>
                <a:lnTo>
                  <a:pt x="4522" y="2788"/>
                </a:lnTo>
                <a:lnTo>
                  <a:pt x="4526" y="2785"/>
                </a:lnTo>
                <a:lnTo>
                  <a:pt x="4529" y="2782"/>
                </a:lnTo>
                <a:lnTo>
                  <a:pt x="4532" y="2780"/>
                </a:lnTo>
                <a:lnTo>
                  <a:pt x="4535" y="2780"/>
                </a:lnTo>
                <a:lnTo>
                  <a:pt x="4539" y="2780"/>
                </a:lnTo>
                <a:lnTo>
                  <a:pt x="4542" y="2772"/>
                </a:lnTo>
                <a:lnTo>
                  <a:pt x="4546" y="2765"/>
                </a:lnTo>
                <a:lnTo>
                  <a:pt x="4549" y="2763"/>
                </a:lnTo>
                <a:lnTo>
                  <a:pt x="4554" y="2762"/>
                </a:lnTo>
                <a:lnTo>
                  <a:pt x="4558" y="2761"/>
                </a:lnTo>
                <a:lnTo>
                  <a:pt x="4564" y="2762"/>
                </a:lnTo>
                <a:lnTo>
                  <a:pt x="4566" y="2766"/>
                </a:lnTo>
                <a:lnTo>
                  <a:pt x="4568" y="2770"/>
                </a:lnTo>
                <a:lnTo>
                  <a:pt x="4565" y="2775"/>
                </a:lnTo>
                <a:lnTo>
                  <a:pt x="4563" y="2780"/>
                </a:lnTo>
                <a:lnTo>
                  <a:pt x="4563" y="2786"/>
                </a:lnTo>
                <a:lnTo>
                  <a:pt x="4563" y="2792"/>
                </a:lnTo>
                <a:lnTo>
                  <a:pt x="4565" y="2797"/>
                </a:lnTo>
                <a:lnTo>
                  <a:pt x="4567" y="2801"/>
                </a:lnTo>
                <a:lnTo>
                  <a:pt x="4570" y="2806"/>
                </a:lnTo>
                <a:lnTo>
                  <a:pt x="4575" y="2809"/>
                </a:lnTo>
                <a:lnTo>
                  <a:pt x="4575" y="2814"/>
                </a:lnTo>
                <a:lnTo>
                  <a:pt x="4575" y="2822"/>
                </a:lnTo>
                <a:lnTo>
                  <a:pt x="4576" y="2827"/>
                </a:lnTo>
                <a:lnTo>
                  <a:pt x="4575" y="2830"/>
                </a:lnTo>
                <a:lnTo>
                  <a:pt x="4575" y="2833"/>
                </a:lnTo>
                <a:lnTo>
                  <a:pt x="4573" y="2835"/>
                </a:lnTo>
                <a:lnTo>
                  <a:pt x="4573" y="2835"/>
                </a:lnTo>
                <a:lnTo>
                  <a:pt x="4572" y="2833"/>
                </a:lnTo>
                <a:lnTo>
                  <a:pt x="4570" y="2830"/>
                </a:lnTo>
                <a:lnTo>
                  <a:pt x="4569" y="2828"/>
                </a:lnTo>
                <a:lnTo>
                  <a:pt x="4568" y="2827"/>
                </a:lnTo>
                <a:lnTo>
                  <a:pt x="4567" y="2827"/>
                </a:lnTo>
                <a:lnTo>
                  <a:pt x="4566" y="2828"/>
                </a:lnTo>
                <a:lnTo>
                  <a:pt x="4562" y="2818"/>
                </a:lnTo>
                <a:lnTo>
                  <a:pt x="4558" y="2809"/>
                </a:lnTo>
                <a:lnTo>
                  <a:pt x="4561" y="2809"/>
                </a:lnTo>
                <a:lnTo>
                  <a:pt x="4564" y="2808"/>
                </a:lnTo>
                <a:lnTo>
                  <a:pt x="4563" y="2820"/>
                </a:lnTo>
                <a:lnTo>
                  <a:pt x="4563" y="2832"/>
                </a:lnTo>
                <a:lnTo>
                  <a:pt x="4570" y="2868"/>
                </a:lnTo>
                <a:lnTo>
                  <a:pt x="4569" y="2868"/>
                </a:lnTo>
                <a:lnTo>
                  <a:pt x="4568" y="2868"/>
                </a:lnTo>
                <a:lnTo>
                  <a:pt x="4571" y="2861"/>
                </a:lnTo>
                <a:lnTo>
                  <a:pt x="4572" y="2852"/>
                </a:lnTo>
                <a:lnTo>
                  <a:pt x="4577" y="2844"/>
                </a:lnTo>
                <a:lnTo>
                  <a:pt x="4582" y="2831"/>
                </a:lnTo>
                <a:lnTo>
                  <a:pt x="4584" y="2826"/>
                </a:lnTo>
                <a:lnTo>
                  <a:pt x="4587" y="2822"/>
                </a:lnTo>
                <a:lnTo>
                  <a:pt x="4588" y="2821"/>
                </a:lnTo>
                <a:lnTo>
                  <a:pt x="4589" y="2820"/>
                </a:lnTo>
                <a:lnTo>
                  <a:pt x="4591" y="2820"/>
                </a:lnTo>
                <a:lnTo>
                  <a:pt x="4592" y="2820"/>
                </a:lnTo>
                <a:lnTo>
                  <a:pt x="4595" y="2824"/>
                </a:lnTo>
                <a:lnTo>
                  <a:pt x="4597" y="2827"/>
                </a:lnTo>
                <a:lnTo>
                  <a:pt x="4596" y="2831"/>
                </a:lnTo>
                <a:lnTo>
                  <a:pt x="4595" y="2834"/>
                </a:lnTo>
                <a:lnTo>
                  <a:pt x="4591" y="2843"/>
                </a:lnTo>
                <a:lnTo>
                  <a:pt x="4588" y="2851"/>
                </a:lnTo>
                <a:lnTo>
                  <a:pt x="4584" y="2850"/>
                </a:lnTo>
                <a:lnTo>
                  <a:pt x="4580" y="2848"/>
                </a:lnTo>
                <a:lnTo>
                  <a:pt x="4578" y="2848"/>
                </a:lnTo>
                <a:lnTo>
                  <a:pt x="4576" y="2848"/>
                </a:lnTo>
                <a:lnTo>
                  <a:pt x="4574" y="2849"/>
                </a:lnTo>
                <a:lnTo>
                  <a:pt x="4573" y="2851"/>
                </a:lnTo>
                <a:lnTo>
                  <a:pt x="4570" y="2856"/>
                </a:lnTo>
                <a:lnTo>
                  <a:pt x="4566" y="2860"/>
                </a:lnTo>
                <a:lnTo>
                  <a:pt x="4564" y="2861"/>
                </a:lnTo>
                <a:lnTo>
                  <a:pt x="4562" y="2861"/>
                </a:lnTo>
                <a:lnTo>
                  <a:pt x="4559" y="2861"/>
                </a:lnTo>
                <a:lnTo>
                  <a:pt x="4556" y="2860"/>
                </a:lnTo>
                <a:lnTo>
                  <a:pt x="4554" y="2858"/>
                </a:lnTo>
                <a:lnTo>
                  <a:pt x="4551" y="2855"/>
                </a:lnTo>
                <a:lnTo>
                  <a:pt x="4551" y="2853"/>
                </a:lnTo>
                <a:lnTo>
                  <a:pt x="4551" y="2850"/>
                </a:lnTo>
                <a:lnTo>
                  <a:pt x="4552" y="2845"/>
                </a:lnTo>
                <a:lnTo>
                  <a:pt x="4551" y="2840"/>
                </a:lnTo>
                <a:lnTo>
                  <a:pt x="4547" y="2841"/>
                </a:lnTo>
                <a:lnTo>
                  <a:pt x="4544" y="2842"/>
                </a:lnTo>
                <a:lnTo>
                  <a:pt x="4540" y="2844"/>
                </a:lnTo>
                <a:lnTo>
                  <a:pt x="4537" y="2847"/>
                </a:lnTo>
                <a:lnTo>
                  <a:pt x="4531" y="2852"/>
                </a:lnTo>
                <a:lnTo>
                  <a:pt x="4525" y="2857"/>
                </a:lnTo>
                <a:lnTo>
                  <a:pt x="4523" y="2856"/>
                </a:lnTo>
                <a:lnTo>
                  <a:pt x="4520" y="2855"/>
                </a:lnTo>
                <a:lnTo>
                  <a:pt x="4517" y="2855"/>
                </a:lnTo>
                <a:lnTo>
                  <a:pt x="4514" y="2855"/>
                </a:lnTo>
                <a:lnTo>
                  <a:pt x="4508" y="2856"/>
                </a:lnTo>
                <a:lnTo>
                  <a:pt x="4501" y="2857"/>
                </a:lnTo>
                <a:lnTo>
                  <a:pt x="4499" y="2859"/>
                </a:lnTo>
                <a:lnTo>
                  <a:pt x="4498" y="2860"/>
                </a:lnTo>
                <a:lnTo>
                  <a:pt x="4495" y="2866"/>
                </a:lnTo>
                <a:lnTo>
                  <a:pt x="4492" y="2871"/>
                </a:lnTo>
                <a:lnTo>
                  <a:pt x="4489" y="2870"/>
                </a:lnTo>
                <a:lnTo>
                  <a:pt x="4487" y="2871"/>
                </a:lnTo>
                <a:lnTo>
                  <a:pt x="4484" y="2871"/>
                </a:lnTo>
                <a:lnTo>
                  <a:pt x="4482" y="2873"/>
                </a:lnTo>
                <a:lnTo>
                  <a:pt x="4477" y="2876"/>
                </a:lnTo>
                <a:lnTo>
                  <a:pt x="4472" y="2879"/>
                </a:lnTo>
                <a:lnTo>
                  <a:pt x="4468" y="2881"/>
                </a:lnTo>
                <a:lnTo>
                  <a:pt x="4465" y="2883"/>
                </a:lnTo>
                <a:lnTo>
                  <a:pt x="4463" y="2886"/>
                </a:lnTo>
                <a:lnTo>
                  <a:pt x="4462" y="2887"/>
                </a:lnTo>
                <a:lnTo>
                  <a:pt x="4465" y="2887"/>
                </a:lnTo>
                <a:lnTo>
                  <a:pt x="4460" y="2886"/>
                </a:lnTo>
                <a:lnTo>
                  <a:pt x="4456" y="2882"/>
                </a:lnTo>
                <a:lnTo>
                  <a:pt x="4452" y="2877"/>
                </a:lnTo>
                <a:lnTo>
                  <a:pt x="4447" y="2870"/>
                </a:lnTo>
                <a:lnTo>
                  <a:pt x="4440" y="2858"/>
                </a:lnTo>
                <a:lnTo>
                  <a:pt x="4436" y="2851"/>
                </a:lnTo>
                <a:lnTo>
                  <a:pt x="4436" y="2851"/>
                </a:lnTo>
                <a:lnTo>
                  <a:pt x="4436" y="2851"/>
                </a:lnTo>
                <a:lnTo>
                  <a:pt x="4436" y="2854"/>
                </a:lnTo>
                <a:lnTo>
                  <a:pt x="4435" y="2857"/>
                </a:lnTo>
                <a:lnTo>
                  <a:pt x="4433" y="2859"/>
                </a:lnTo>
                <a:lnTo>
                  <a:pt x="4431" y="2861"/>
                </a:lnTo>
                <a:lnTo>
                  <a:pt x="4437" y="2868"/>
                </a:lnTo>
                <a:lnTo>
                  <a:pt x="4443" y="2876"/>
                </a:lnTo>
                <a:lnTo>
                  <a:pt x="4445" y="2872"/>
                </a:lnTo>
                <a:lnTo>
                  <a:pt x="4447" y="2870"/>
                </a:lnTo>
                <a:lnTo>
                  <a:pt x="4448" y="2870"/>
                </a:lnTo>
                <a:lnTo>
                  <a:pt x="4450" y="2870"/>
                </a:lnTo>
                <a:lnTo>
                  <a:pt x="4451" y="2873"/>
                </a:lnTo>
                <a:lnTo>
                  <a:pt x="4453" y="2876"/>
                </a:lnTo>
                <a:lnTo>
                  <a:pt x="4451" y="2880"/>
                </a:lnTo>
                <a:lnTo>
                  <a:pt x="4450" y="2884"/>
                </a:lnTo>
                <a:lnTo>
                  <a:pt x="4451" y="2886"/>
                </a:lnTo>
                <a:lnTo>
                  <a:pt x="4453" y="2888"/>
                </a:lnTo>
                <a:lnTo>
                  <a:pt x="4456" y="2895"/>
                </a:lnTo>
                <a:lnTo>
                  <a:pt x="4460" y="2900"/>
                </a:lnTo>
                <a:lnTo>
                  <a:pt x="4466" y="2905"/>
                </a:lnTo>
                <a:lnTo>
                  <a:pt x="4471" y="2910"/>
                </a:lnTo>
                <a:lnTo>
                  <a:pt x="4475" y="2915"/>
                </a:lnTo>
                <a:lnTo>
                  <a:pt x="4480" y="2920"/>
                </a:lnTo>
                <a:lnTo>
                  <a:pt x="4484" y="2926"/>
                </a:lnTo>
                <a:lnTo>
                  <a:pt x="4486" y="2932"/>
                </a:lnTo>
                <a:lnTo>
                  <a:pt x="4491" y="2931"/>
                </a:lnTo>
                <a:lnTo>
                  <a:pt x="4496" y="2931"/>
                </a:lnTo>
                <a:lnTo>
                  <a:pt x="4497" y="2932"/>
                </a:lnTo>
                <a:lnTo>
                  <a:pt x="4499" y="2933"/>
                </a:lnTo>
                <a:lnTo>
                  <a:pt x="4500" y="2935"/>
                </a:lnTo>
                <a:lnTo>
                  <a:pt x="4501" y="2938"/>
                </a:lnTo>
                <a:lnTo>
                  <a:pt x="4502" y="2941"/>
                </a:lnTo>
                <a:lnTo>
                  <a:pt x="4501" y="2943"/>
                </a:lnTo>
                <a:lnTo>
                  <a:pt x="4500" y="2945"/>
                </a:lnTo>
                <a:lnTo>
                  <a:pt x="4499" y="2946"/>
                </a:lnTo>
                <a:lnTo>
                  <a:pt x="4495" y="2946"/>
                </a:lnTo>
                <a:lnTo>
                  <a:pt x="4490" y="2946"/>
                </a:lnTo>
                <a:lnTo>
                  <a:pt x="4497" y="2962"/>
                </a:lnTo>
                <a:lnTo>
                  <a:pt x="4503" y="2977"/>
                </a:lnTo>
                <a:lnTo>
                  <a:pt x="4512" y="2974"/>
                </a:lnTo>
                <a:lnTo>
                  <a:pt x="4520" y="2973"/>
                </a:lnTo>
                <a:lnTo>
                  <a:pt x="4529" y="2971"/>
                </a:lnTo>
                <a:lnTo>
                  <a:pt x="4537" y="2970"/>
                </a:lnTo>
                <a:lnTo>
                  <a:pt x="4542" y="2970"/>
                </a:lnTo>
                <a:lnTo>
                  <a:pt x="4546" y="2971"/>
                </a:lnTo>
                <a:lnTo>
                  <a:pt x="4547" y="2973"/>
                </a:lnTo>
                <a:lnTo>
                  <a:pt x="4548" y="2975"/>
                </a:lnTo>
                <a:lnTo>
                  <a:pt x="4548" y="2977"/>
                </a:lnTo>
                <a:lnTo>
                  <a:pt x="4548" y="2980"/>
                </a:lnTo>
                <a:lnTo>
                  <a:pt x="4548" y="2980"/>
                </a:lnTo>
                <a:lnTo>
                  <a:pt x="4548" y="2979"/>
                </a:lnTo>
                <a:lnTo>
                  <a:pt x="4557" y="2976"/>
                </a:lnTo>
                <a:lnTo>
                  <a:pt x="4565" y="2972"/>
                </a:lnTo>
                <a:lnTo>
                  <a:pt x="4572" y="2968"/>
                </a:lnTo>
                <a:lnTo>
                  <a:pt x="4579" y="2963"/>
                </a:lnTo>
                <a:lnTo>
                  <a:pt x="4591" y="2953"/>
                </a:lnTo>
                <a:lnTo>
                  <a:pt x="4604" y="2940"/>
                </a:lnTo>
                <a:lnTo>
                  <a:pt x="4615" y="2929"/>
                </a:lnTo>
                <a:lnTo>
                  <a:pt x="4627" y="2917"/>
                </a:lnTo>
                <a:lnTo>
                  <a:pt x="4639" y="2906"/>
                </a:lnTo>
                <a:lnTo>
                  <a:pt x="4653" y="2896"/>
                </a:lnTo>
                <a:lnTo>
                  <a:pt x="4668" y="2883"/>
                </a:lnTo>
                <a:lnTo>
                  <a:pt x="4683" y="2870"/>
                </a:lnTo>
                <a:lnTo>
                  <a:pt x="4699" y="2857"/>
                </a:lnTo>
                <a:lnTo>
                  <a:pt x="4715" y="2845"/>
                </a:lnTo>
                <a:lnTo>
                  <a:pt x="4720" y="2841"/>
                </a:lnTo>
                <a:lnTo>
                  <a:pt x="4726" y="2836"/>
                </a:lnTo>
                <a:lnTo>
                  <a:pt x="4733" y="2833"/>
                </a:lnTo>
                <a:lnTo>
                  <a:pt x="4741" y="2832"/>
                </a:lnTo>
                <a:lnTo>
                  <a:pt x="4748" y="2821"/>
                </a:lnTo>
                <a:lnTo>
                  <a:pt x="4757" y="2811"/>
                </a:lnTo>
                <a:lnTo>
                  <a:pt x="4766" y="2801"/>
                </a:lnTo>
                <a:lnTo>
                  <a:pt x="4774" y="2791"/>
                </a:lnTo>
                <a:lnTo>
                  <a:pt x="4769" y="2791"/>
                </a:lnTo>
                <a:lnTo>
                  <a:pt x="4765" y="2792"/>
                </a:lnTo>
                <a:lnTo>
                  <a:pt x="4761" y="2795"/>
                </a:lnTo>
                <a:lnTo>
                  <a:pt x="4757" y="2797"/>
                </a:lnTo>
                <a:lnTo>
                  <a:pt x="4753" y="2800"/>
                </a:lnTo>
                <a:lnTo>
                  <a:pt x="4749" y="2803"/>
                </a:lnTo>
                <a:lnTo>
                  <a:pt x="4745" y="2805"/>
                </a:lnTo>
                <a:lnTo>
                  <a:pt x="4741" y="2806"/>
                </a:lnTo>
                <a:lnTo>
                  <a:pt x="4739" y="2810"/>
                </a:lnTo>
                <a:lnTo>
                  <a:pt x="4736" y="2813"/>
                </a:lnTo>
                <a:lnTo>
                  <a:pt x="4734" y="2815"/>
                </a:lnTo>
                <a:lnTo>
                  <a:pt x="4731" y="2816"/>
                </a:lnTo>
                <a:lnTo>
                  <a:pt x="4725" y="2817"/>
                </a:lnTo>
                <a:lnTo>
                  <a:pt x="4718" y="2816"/>
                </a:lnTo>
                <a:lnTo>
                  <a:pt x="4720" y="2811"/>
                </a:lnTo>
                <a:lnTo>
                  <a:pt x="4723" y="2807"/>
                </a:lnTo>
                <a:lnTo>
                  <a:pt x="4727" y="2803"/>
                </a:lnTo>
                <a:lnTo>
                  <a:pt x="4732" y="2801"/>
                </a:lnTo>
                <a:lnTo>
                  <a:pt x="4747" y="2788"/>
                </a:lnTo>
                <a:lnTo>
                  <a:pt x="4761" y="2775"/>
                </a:lnTo>
                <a:lnTo>
                  <a:pt x="4774" y="2762"/>
                </a:lnTo>
                <a:lnTo>
                  <a:pt x="4788" y="2747"/>
                </a:lnTo>
                <a:lnTo>
                  <a:pt x="4790" y="2745"/>
                </a:lnTo>
                <a:lnTo>
                  <a:pt x="4792" y="2744"/>
                </a:lnTo>
                <a:lnTo>
                  <a:pt x="4794" y="2743"/>
                </a:lnTo>
                <a:lnTo>
                  <a:pt x="4796" y="2742"/>
                </a:lnTo>
                <a:lnTo>
                  <a:pt x="4800" y="2743"/>
                </a:lnTo>
                <a:lnTo>
                  <a:pt x="4804" y="2745"/>
                </a:lnTo>
                <a:lnTo>
                  <a:pt x="4812" y="2751"/>
                </a:lnTo>
                <a:lnTo>
                  <a:pt x="4820" y="2756"/>
                </a:lnTo>
                <a:lnTo>
                  <a:pt x="4825" y="2748"/>
                </a:lnTo>
                <a:lnTo>
                  <a:pt x="4832" y="2741"/>
                </a:lnTo>
                <a:lnTo>
                  <a:pt x="4838" y="2733"/>
                </a:lnTo>
                <a:lnTo>
                  <a:pt x="4845" y="2725"/>
                </a:lnTo>
                <a:lnTo>
                  <a:pt x="4851" y="2718"/>
                </a:lnTo>
                <a:lnTo>
                  <a:pt x="4857" y="2711"/>
                </a:lnTo>
                <a:lnTo>
                  <a:pt x="4862" y="2703"/>
                </a:lnTo>
                <a:lnTo>
                  <a:pt x="4867" y="2695"/>
                </a:lnTo>
                <a:lnTo>
                  <a:pt x="4876" y="2695"/>
                </a:lnTo>
                <a:lnTo>
                  <a:pt x="4881" y="2694"/>
                </a:lnTo>
                <a:lnTo>
                  <a:pt x="4885" y="2687"/>
                </a:lnTo>
                <a:lnTo>
                  <a:pt x="4890" y="2680"/>
                </a:lnTo>
                <a:lnTo>
                  <a:pt x="4896" y="2674"/>
                </a:lnTo>
                <a:lnTo>
                  <a:pt x="4902" y="2667"/>
                </a:lnTo>
                <a:lnTo>
                  <a:pt x="4915" y="2657"/>
                </a:lnTo>
                <a:lnTo>
                  <a:pt x="4929" y="2647"/>
                </a:lnTo>
                <a:lnTo>
                  <a:pt x="4929" y="2647"/>
                </a:lnTo>
                <a:lnTo>
                  <a:pt x="4929" y="2647"/>
                </a:lnTo>
                <a:lnTo>
                  <a:pt x="4940" y="2631"/>
                </a:lnTo>
                <a:lnTo>
                  <a:pt x="4951" y="2614"/>
                </a:lnTo>
                <a:lnTo>
                  <a:pt x="4963" y="2599"/>
                </a:lnTo>
                <a:lnTo>
                  <a:pt x="4977" y="2584"/>
                </a:lnTo>
                <a:lnTo>
                  <a:pt x="4990" y="2570"/>
                </a:lnTo>
                <a:lnTo>
                  <a:pt x="5005" y="2556"/>
                </a:lnTo>
                <a:lnTo>
                  <a:pt x="5021" y="2544"/>
                </a:lnTo>
                <a:lnTo>
                  <a:pt x="5039" y="2534"/>
                </a:lnTo>
                <a:lnTo>
                  <a:pt x="5039" y="2531"/>
                </a:lnTo>
                <a:lnTo>
                  <a:pt x="5040" y="2529"/>
                </a:lnTo>
                <a:lnTo>
                  <a:pt x="5041" y="2528"/>
                </a:lnTo>
                <a:lnTo>
                  <a:pt x="5043" y="2527"/>
                </a:lnTo>
                <a:lnTo>
                  <a:pt x="5047" y="2525"/>
                </a:lnTo>
                <a:lnTo>
                  <a:pt x="5051" y="2522"/>
                </a:lnTo>
                <a:lnTo>
                  <a:pt x="5053" y="2519"/>
                </a:lnTo>
                <a:lnTo>
                  <a:pt x="5055" y="2516"/>
                </a:lnTo>
                <a:lnTo>
                  <a:pt x="5058" y="2509"/>
                </a:lnTo>
                <a:lnTo>
                  <a:pt x="5061" y="2499"/>
                </a:lnTo>
                <a:lnTo>
                  <a:pt x="5062" y="2499"/>
                </a:lnTo>
                <a:lnTo>
                  <a:pt x="5062" y="2499"/>
                </a:lnTo>
                <a:lnTo>
                  <a:pt x="5074" y="2488"/>
                </a:lnTo>
                <a:lnTo>
                  <a:pt x="5085" y="2478"/>
                </a:lnTo>
                <a:lnTo>
                  <a:pt x="5091" y="2472"/>
                </a:lnTo>
                <a:lnTo>
                  <a:pt x="5096" y="2466"/>
                </a:lnTo>
                <a:lnTo>
                  <a:pt x="5100" y="2460"/>
                </a:lnTo>
                <a:lnTo>
                  <a:pt x="5104" y="2452"/>
                </a:lnTo>
                <a:lnTo>
                  <a:pt x="5108" y="2448"/>
                </a:lnTo>
                <a:lnTo>
                  <a:pt x="5111" y="2446"/>
                </a:lnTo>
                <a:lnTo>
                  <a:pt x="5114" y="2446"/>
                </a:lnTo>
                <a:lnTo>
                  <a:pt x="5117" y="2446"/>
                </a:lnTo>
                <a:lnTo>
                  <a:pt x="5124" y="2446"/>
                </a:lnTo>
                <a:lnTo>
                  <a:pt x="5130" y="2445"/>
                </a:lnTo>
                <a:lnTo>
                  <a:pt x="5130" y="2447"/>
                </a:lnTo>
                <a:lnTo>
                  <a:pt x="5131" y="2448"/>
                </a:lnTo>
                <a:lnTo>
                  <a:pt x="5131" y="2455"/>
                </a:lnTo>
                <a:lnTo>
                  <a:pt x="5130" y="2461"/>
                </a:lnTo>
                <a:lnTo>
                  <a:pt x="5128" y="2466"/>
                </a:lnTo>
                <a:lnTo>
                  <a:pt x="5126" y="2470"/>
                </a:lnTo>
                <a:lnTo>
                  <a:pt x="5119" y="2479"/>
                </a:lnTo>
                <a:lnTo>
                  <a:pt x="5112" y="2488"/>
                </a:lnTo>
                <a:lnTo>
                  <a:pt x="5105" y="2496"/>
                </a:lnTo>
                <a:lnTo>
                  <a:pt x="5098" y="2503"/>
                </a:lnTo>
                <a:lnTo>
                  <a:pt x="5094" y="2505"/>
                </a:lnTo>
                <a:lnTo>
                  <a:pt x="5090" y="2509"/>
                </a:lnTo>
                <a:lnTo>
                  <a:pt x="5085" y="2510"/>
                </a:lnTo>
                <a:lnTo>
                  <a:pt x="5080" y="2510"/>
                </a:lnTo>
                <a:lnTo>
                  <a:pt x="5081" y="2515"/>
                </a:lnTo>
                <a:lnTo>
                  <a:pt x="5080" y="2520"/>
                </a:lnTo>
                <a:lnTo>
                  <a:pt x="5080" y="2521"/>
                </a:lnTo>
                <a:lnTo>
                  <a:pt x="5080" y="2521"/>
                </a:lnTo>
                <a:lnTo>
                  <a:pt x="5083" y="2521"/>
                </a:lnTo>
                <a:lnTo>
                  <a:pt x="5086" y="2519"/>
                </a:lnTo>
                <a:lnTo>
                  <a:pt x="5088" y="2517"/>
                </a:lnTo>
                <a:lnTo>
                  <a:pt x="5090" y="2515"/>
                </a:lnTo>
                <a:lnTo>
                  <a:pt x="5094" y="2509"/>
                </a:lnTo>
                <a:lnTo>
                  <a:pt x="5099" y="2504"/>
                </a:lnTo>
                <a:lnTo>
                  <a:pt x="5103" y="2502"/>
                </a:lnTo>
                <a:lnTo>
                  <a:pt x="5107" y="2502"/>
                </a:lnTo>
                <a:lnTo>
                  <a:pt x="5109" y="2502"/>
                </a:lnTo>
                <a:lnTo>
                  <a:pt x="5109" y="2503"/>
                </a:lnTo>
                <a:lnTo>
                  <a:pt x="5110" y="2505"/>
                </a:lnTo>
                <a:lnTo>
                  <a:pt x="5110" y="2509"/>
                </a:lnTo>
                <a:lnTo>
                  <a:pt x="5105" y="2516"/>
                </a:lnTo>
                <a:lnTo>
                  <a:pt x="5101" y="2523"/>
                </a:lnTo>
                <a:lnTo>
                  <a:pt x="5103" y="2528"/>
                </a:lnTo>
                <a:lnTo>
                  <a:pt x="5105" y="2534"/>
                </a:lnTo>
                <a:lnTo>
                  <a:pt x="5107" y="2536"/>
                </a:lnTo>
                <a:lnTo>
                  <a:pt x="5110" y="2537"/>
                </a:lnTo>
                <a:lnTo>
                  <a:pt x="5113" y="2538"/>
                </a:lnTo>
                <a:lnTo>
                  <a:pt x="5117" y="2538"/>
                </a:lnTo>
                <a:lnTo>
                  <a:pt x="5117" y="2540"/>
                </a:lnTo>
                <a:lnTo>
                  <a:pt x="5117" y="2543"/>
                </a:lnTo>
                <a:lnTo>
                  <a:pt x="5112" y="2544"/>
                </a:lnTo>
                <a:lnTo>
                  <a:pt x="5108" y="2544"/>
                </a:lnTo>
                <a:lnTo>
                  <a:pt x="5104" y="2544"/>
                </a:lnTo>
                <a:lnTo>
                  <a:pt x="5100" y="2543"/>
                </a:lnTo>
                <a:lnTo>
                  <a:pt x="5097" y="2541"/>
                </a:lnTo>
                <a:lnTo>
                  <a:pt x="5095" y="2539"/>
                </a:lnTo>
                <a:lnTo>
                  <a:pt x="5093" y="2535"/>
                </a:lnTo>
                <a:lnTo>
                  <a:pt x="5091" y="2530"/>
                </a:lnTo>
                <a:lnTo>
                  <a:pt x="5091" y="2530"/>
                </a:lnTo>
                <a:lnTo>
                  <a:pt x="5079" y="2542"/>
                </a:lnTo>
                <a:lnTo>
                  <a:pt x="5067" y="2553"/>
                </a:lnTo>
                <a:lnTo>
                  <a:pt x="5063" y="2553"/>
                </a:lnTo>
                <a:lnTo>
                  <a:pt x="5059" y="2553"/>
                </a:lnTo>
                <a:lnTo>
                  <a:pt x="5055" y="2551"/>
                </a:lnTo>
                <a:lnTo>
                  <a:pt x="5053" y="2549"/>
                </a:lnTo>
                <a:lnTo>
                  <a:pt x="5054" y="2545"/>
                </a:lnTo>
                <a:lnTo>
                  <a:pt x="5057" y="2541"/>
                </a:lnTo>
                <a:lnTo>
                  <a:pt x="5051" y="2546"/>
                </a:lnTo>
                <a:lnTo>
                  <a:pt x="5044" y="2551"/>
                </a:lnTo>
                <a:lnTo>
                  <a:pt x="5040" y="2555"/>
                </a:lnTo>
                <a:lnTo>
                  <a:pt x="5036" y="2558"/>
                </a:lnTo>
                <a:lnTo>
                  <a:pt x="5030" y="2561"/>
                </a:lnTo>
                <a:lnTo>
                  <a:pt x="5025" y="2565"/>
                </a:lnTo>
                <a:lnTo>
                  <a:pt x="5021" y="2569"/>
                </a:lnTo>
                <a:lnTo>
                  <a:pt x="5017" y="2573"/>
                </a:lnTo>
                <a:lnTo>
                  <a:pt x="5015" y="2575"/>
                </a:lnTo>
                <a:lnTo>
                  <a:pt x="5013" y="2578"/>
                </a:lnTo>
                <a:lnTo>
                  <a:pt x="5013" y="2582"/>
                </a:lnTo>
                <a:lnTo>
                  <a:pt x="5012" y="2585"/>
                </a:lnTo>
                <a:lnTo>
                  <a:pt x="5008" y="2585"/>
                </a:lnTo>
                <a:lnTo>
                  <a:pt x="5004" y="2586"/>
                </a:lnTo>
                <a:lnTo>
                  <a:pt x="5000" y="2587"/>
                </a:lnTo>
                <a:lnTo>
                  <a:pt x="4997" y="2589"/>
                </a:lnTo>
                <a:lnTo>
                  <a:pt x="4991" y="2593"/>
                </a:lnTo>
                <a:lnTo>
                  <a:pt x="4987" y="2598"/>
                </a:lnTo>
                <a:lnTo>
                  <a:pt x="4979" y="2610"/>
                </a:lnTo>
                <a:lnTo>
                  <a:pt x="4972" y="2624"/>
                </a:lnTo>
                <a:lnTo>
                  <a:pt x="4973" y="2628"/>
                </a:lnTo>
                <a:lnTo>
                  <a:pt x="4974" y="2631"/>
                </a:lnTo>
                <a:lnTo>
                  <a:pt x="4977" y="2632"/>
                </a:lnTo>
                <a:lnTo>
                  <a:pt x="4979" y="2631"/>
                </a:lnTo>
                <a:lnTo>
                  <a:pt x="4982" y="2631"/>
                </a:lnTo>
                <a:lnTo>
                  <a:pt x="4984" y="2629"/>
                </a:lnTo>
                <a:lnTo>
                  <a:pt x="4989" y="2626"/>
                </a:lnTo>
                <a:lnTo>
                  <a:pt x="4994" y="2625"/>
                </a:lnTo>
                <a:lnTo>
                  <a:pt x="4988" y="2635"/>
                </a:lnTo>
                <a:lnTo>
                  <a:pt x="4984" y="2643"/>
                </a:lnTo>
                <a:lnTo>
                  <a:pt x="4987" y="2662"/>
                </a:lnTo>
                <a:lnTo>
                  <a:pt x="4983" y="2663"/>
                </a:lnTo>
                <a:lnTo>
                  <a:pt x="4979" y="2664"/>
                </a:lnTo>
                <a:lnTo>
                  <a:pt x="4978" y="2674"/>
                </a:lnTo>
                <a:lnTo>
                  <a:pt x="4976" y="2679"/>
                </a:lnTo>
                <a:lnTo>
                  <a:pt x="4975" y="2680"/>
                </a:lnTo>
                <a:lnTo>
                  <a:pt x="4973" y="2681"/>
                </a:lnTo>
                <a:lnTo>
                  <a:pt x="4972" y="2681"/>
                </a:lnTo>
                <a:lnTo>
                  <a:pt x="4970" y="2680"/>
                </a:lnTo>
                <a:lnTo>
                  <a:pt x="4965" y="2679"/>
                </a:lnTo>
                <a:lnTo>
                  <a:pt x="4961" y="2677"/>
                </a:lnTo>
                <a:lnTo>
                  <a:pt x="4957" y="2676"/>
                </a:lnTo>
                <a:lnTo>
                  <a:pt x="4953" y="2677"/>
                </a:lnTo>
                <a:lnTo>
                  <a:pt x="4951" y="2675"/>
                </a:lnTo>
                <a:lnTo>
                  <a:pt x="4949" y="2671"/>
                </a:lnTo>
                <a:lnTo>
                  <a:pt x="4948" y="2668"/>
                </a:lnTo>
                <a:lnTo>
                  <a:pt x="4947" y="2665"/>
                </a:lnTo>
                <a:lnTo>
                  <a:pt x="4945" y="2658"/>
                </a:lnTo>
                <a:lnTo>
                  <a:pt x="4945" y="2652"/>
                </a:lnTo>
                <a:lnTo>
                  <a:pt x="4943" y="2653"/>
                </a:lnTo>
                <a:lnTo>
                  <a:pt x="4942" y="2653"/>
                </a:lnTo>
                <a:lnTo>
                  <a:pt x="4944" y="2660"/>
                </a:lnTo>
                <a:lnTo>
                  <a:pt x="4944" y="2668"/>
                </a:lnTo>
                <a:lnTo>
                  <a:pt x="4945" y="2672"/>
                </a:lnTo>
                <a:lnTo>
                  <a:pt x="4944" y="2676"/>
                </a:lnTo>
                <a:lnTo>
                  <a:pt x="4942" y="2678"/>
                </a:lnTo>
                <a:lnTo>
                  <a:pt x="4940" y="2679"/>
                </a:lnTo>
                <a:lnTo>
                  <a:pt x="4935" y="2681"/>
                </a:lnTo>
                <a:lnTo>
                  <a:pt x="4929" y="2683"/>
                </a:lnTo>
                <a:lnTo>
                  <a:pt x="4929" y="2682"/>
                </a:lnTo>
                <a:lnTo>
                  <a:pt x="4928" y="2682"/>
                </a:lnTo>
                <a:lnTo>
                  <a:pt x="4926" y="2681"/>
                </a:lnTo>
                <a:lnTo>
                  <a:pt x="4930" y="2705"/>
                </a:lnTo>
                <a:lnTo>
                  <a:pt x="4935" y="2704"/>
                </a:lnTo>
                <a:lnTo>
                  <a:pt x="4934" y="2710"/>
                </a:lnTo>
                <a:lnTo>
                  <a:pt x="4933" y="2714"/>
                </a:lnTo>
                <a:lnTo>
                  <a:pt x="4932" y="2718"/>
                </a:lnTo>
                <a:lnTo>
                  <a:pt x="4930" y="2721"/>
                </a:lnTo>
                <a:lnTo>
                  <a:pt x="4926" y="2724"/>
                </a:lnTo>
                <a:lnTo>
                  <a:pt x="4922" y="2726"/>
                </a:lnTo>
                <a:lnTo>
                  <a:pt x="4916" y="2727"/>
                </a:lnTo>
                <a:lnTo>
                  <a:pt x="4911" y="2728"/>
                </a:lnTo>
                <a:lnTo>
                  <a:pt x="4909" y="2730"/>
                </a:lnTo>
                <a:lnTo>
                  <a:pt x="4907" y="2731"/>
                </a:lnTo>
                <a:lnTo>
                  <a:pt x="4905" y="2733"/>
                </a:lnTo>
                <a:lnTo>
                  <a:pt x="4904" y="2736"/>
                </a:lnTo>
                <a:lnTo>
                  <a:pt x="4899" y="2734"/>
                </a:lnTo>
                <a:lnTo>
                  <a:pt x="4896" y="2731"/>
                </a:lnTo>
                <a:lnTo>
                  <a:pt x="4894" y="2726"/>
                </a:lnTo>
                <a:lnTo>
                  <a:pt x="4892" y="2721"/>
                </a:lnTo>
                <a:lnTo>
                  <a:pt x="4892" y="2717"/>
                </a:lnTo>
                <a:lnTo>
                  <a:pt x="4892" y="2712"/>
                </a:lnTo>
                <a:lnTo>
                  <a:pt x="4893" y="2708"/>
                </a:lnTo>
                <a:lnTo>
                  <a:pt x="4894" y="2705"/>
                </a:lnTo>
                <a:lnTo>
                  <a:pt x="4887" y="2714"/>
                </a:lnTo>
                <a:lnTo>
                  <a:pt x="4880" y="2723"/>
                </a:lnTo>
                <a:lnTo>
                  <a:pt x="4878" y="2724"/>
                </a:lnTo>
                <a:lnTo>
                  <a:pt x="4876" y="2725"/>
                </a:lnTo>
                <a:lnTo>
                  <a:pt x="4879" y="2733"/>
                </a:lnTo>
                <a:lnTo>
                  <a:pt x="4882" y="2739"/>
                </a:lnTo>
                <a:lnTo>
                  <a:pt x="4877" y="2747"/>
                </a:lnTo>
                <a:lnTo>
                  <a:pt x="4870" y="2753"/>
                </a:lnTo>
                <a:lnTo>
                  <a:pt x="4866" y="2756"/>
                </a:lnTo>
                <a:lnTo>
                  <a:pt x="4861" y="2759"/>
                </a:lnTo>
                <a:lnTo>
                  <a:pt x="4853" y="2761"/>
                </a:lnTo>
                <a:lnTo>
                  <a:pt x="4843" y="2763"/>
                </a:lnTo>
                <a:lnTo>
                  <a:pt x="4843" y="2763"/>
                </a:lnTo>
                <a:lnTo>
                  <a:pt x="4843" y="2763"/>
                </a:lnTo>
                <a:lnTo>
                  <a:pt x="4845" y="2774"/>
                </a:lnTo>
                <a:lnTo>
                  <a:pt x="4847" y="2786"/>
                </a:lnTo>
                <a:lnTo>
                  <a:pt x="4852" y="2785"/>
                </a:lnTo>
                <a:lnTo>
                  <a:pt x="4857" y="2783"/>
                </a:lnTo>
                <a:lnTo>
                  <a:pt x="4857" y="2778"/>
                </a:lnTo>
                <a:lnTo>
                  <a:pt x="4858" y="2772"/>
                </a:lnTo>
                <a:lnTo>
                  <a:pt x="4856" y="2762"/>
                </a:lnTo>
                <a:lnTo>
                  <a:pt x="4848" y="2775"/>
                </a:lnTo>
                <a:lnTo>
                  <a:pt x="4839" y="2788"/>
                </a:lnTo>
                <a:lnTo>
                  <a:pt x="4828" y="2799"/>
                </a:lnTo>
                <a:lnTo>
                  <a:pt x="4817" y="2809"/>
                </a:lnTo>
                <a:lnTo>
                  <a:pt x="4806" y="2819"/>
                </a:lnTo>
                <a:lnTo>
                  <a:pt x="4795" y="2829"/>
                </a:lnTo>
                <a:lnTo>
                  <a:pt x="4785" y="2841"/>
                </a:lnTo>
                <a:lnTo>
                  <a:pt x="4774" y="2852"/>
                </a:lnTo>
                <a:lnTo>
                  <a:pt x="4771" y="2854"/>
                </a:lnTo>
                <a:lnTo>
                  <a:pt x="4768" y="2855"/>
                </a:lnTo>
                <a:lnTo>
                  <a:pt x="4765" y="2855"/>
                </a:lnTo>
                <a:lnTo>
                  <a:pt x="4762" y="2855"/>
                </a:lnTo>
                <a:lnTo>
                  <a:pt x="4756" y="2854"/>
                </a:lnTo>
                <a:lnTo>
                  <a:pt x="4749" y="2855"/>
                </a:lnTo>
                <a:lnTo>
                  <a:pt x="4748" y="2857"/>
                </a:lnTo>
                <a:lnTo>
                  <a:pt x="4746" y="2859"/>
                </a:lnTo>
                <a:lnTo>
                  <a:pt x="4742" y="2861"/>
                </a:lnTo>
                <a:lnTo>
                  <a:pt x="4739" y="2863"/>
                </a:lnTo>
                <a:lnTo>
                  <a:pt x="4736" y="2864"/>
                </a:lnTo>
                <a:lnTo>
                  <a:pt x="4735" y="2865"/>
                </a:lnTo>
                <a:lnTo>
                  <a:pt x="4734" y="2866"/>
                </a:lnTo>
                <a:lnTo>
                  <a:pt x="4734" y="2868"/>
                </a:lnTo>
                <a:lnTo>
                  <a:pt x="4738" y="2872"/>
                </a:lnTo>
                <a:lnTo>
                  <a:pt x="4744" y="2876"/>
                </a:lnTo>
                <a:lnTo>
                  <a:pt x="4746" y="2879"/>
                </a:lnTo>
                <a:lnTo>
                  <a:pt x="4747" y="2881"/>
                </a:lnTo>
                <a:lnTo>
                  <a:pt x="4747" y="2884"/>
                </a:lnTo>
                <a:lnTo>
                  <a:pt x="4747" y="2887"/>
                </a:lnTo>
                <a:lnTo>
                  <a:pt x="4744" y="2892"/>
                </a:lnTo>
                <a:lnTo>
                  <a:pt x="4740" y="2898"/>
                </a:lnTo>
                <a:lnTo>
                  <a:pt x="4723" y="2913"/>
                </a:lnTo>
                <a:lnTo>
                  <a:pt x="4707" y="2930"/>
                </a:lnTo>
                <a:lnTo>
                  <a:pt x="4690" y="2947"/>
                </a:lnTo>
                <a:lnTo>
                  <a:pt x="4674" y="2966"/>
                </a:lnTo>
                <a:lnTo>
                  <a:pt x="4658" y="2983"/>
                </a:lnTo>
                <a:lnTo>
                  <a:pt x="4640" y="2999"/>
                </a:lnTo>
                <a:lnTo>
                  <a:pt x="4631" y="3007"/>
                </a:lnTo>
                <a:lnTo>
                  <a:pt x="4622" y="3014"/>
                </a:lnTo>
                <a:lnTo>
                  <a:pt x="4613" y="3020"/>
                </a:lnTo>
                <a:lnTo>
                  <a:pt x="4603" y="3026"/>
                </a:lnTo>
                <a:lnTo>
                  <a:pt x="4600" y="3029"/>
                </a:lnTo>
                <a:lnTo>
                  <a:pt x="4597" y="3033"/>
                </a:lnTo>
                <a:lnTo>
                  <a:pt x="4595" y="3038"/>
                </a:lnTo>
                <a:lnTo>
                  <a:pt x="4593" y="3044"/>
                </a:lnTo>
                <a:lnTo>
                  <a:pt x="4591" y="3050"/>
                </a:lnTo>
                <a:lnTo>
                  <a:pt x="4588" y="3054"/>
                </a:lnTo>
                <a:lnTo>
                  <a:pt x="4586" y="3056"/>
                </a:lnTo>
                <a:lnTo>
                  <a:pt x="4584" y="3058"/>
                </a:lnTo>
                <a:lnTo>
                  <a:pt x="4581" y="3060"/>
                </a:lnTo>
                <a:lnTo>
                  <a:pt x="4578" y="3061"/>
                </a:lnTo>
                <a:lnTo>
                  <a:pt x="4578" y="3061"/>
                </a:lnTo>
                <a:lnTo>
                  <a:pt x="4577" y="3061"/>
                </a:lnTo>
                <a:lnTo>
                  <a:pt x="4576" y="3058"/>
                </a:lnTo>
                <a:lnTo>
                  <a:pt x="4575" y="3058"/>
                </a:lnTo>
                <a:lnTo>
                  <a:pt x="4574" y="3058"/>
                </a:lnTo>
                <a:lnTo>
                  <a:pt x="4573" y="3060"/>
                </a:lnTo>
                <a:lnTo>
                  <a:pt x="4572" y="3062"/>
                </a:lnTo>
                <a:lnTo>
                  <a:pt x="4574" y="3064"/>
                </a:lnTo>
                <a:lnTo>
                  <a:pt x="4576" y="3065"/>
                </a:lnTo>
                <a:lnTo>
                  <a:pt x="4577" y="3065"/>
                </a:lnTo>
                <a:lnTo>
                  <a:pt x="4579" y="3064"/>
                </a:lnTo>
                <a:lnTo>
                  <a:pt x="4579" y="3064"/>
                </a:lnTo>
                <a:lnTo>
                  <a:pt x="4580" y="3065"/>
                </a:lnTo>
                <a:lnTo>
                  <a:pt x="4580" y="3066"/>
                </a:lnTo>
                <a:lnTo>
                  <a:pt x="4581" y="3069"/>
                </a:lnTo>
                <a:lnTo>
                  <a:pt x="4576" y="3070"/>
                </a:lnTo>
                <a:lnTo>
                  <a:pt x="4571" y="3070"/>
                </a:lnTo>
                <a:lnTo>
                  <a:pt x="4567" y="3069"/>
                </a:lnTo>
                <a:lnTo>
                  <a:pt x="4562" y="3067"/>
                </a:lnTo>
                <a:lnTo>
                  <a:pt x="4554" y="3063"/>
                </a:lnTo>
                <a:lnTo>
                  <a:pt x="4545" y="3060"/>
                </a:lnTo>
                <a:lnTo>
                  <a:pt x="4543" y="3063"/>
                </a:lnTo>
                <a:lnTo>
                  <a:pt x="4540" y="3065"/>
                </a:lnTo>
                <a:lnTo>
                  <a:pt x="4546" y="3099"/>
                </a:lnTo>
                <a:lnTo>
                  <a:pt x="4550" y="3098"/>
                </a:lnTo>
                <a:lnTo>
                  <a:pt x="4555" y="3097"/>
                </a:lnTo>
                <a:lnTo>
                  <a:pt x="4555" y="3099"/>
                </a:lnTo>
                <a:lnTo>
                  <a:pt x="4557" y="3102"/>
                </a:lnTo>
                <a:lnTo>
                  <a:pt x="4557" y="3104"/>
                </a:lnTo>
                <a:lnTo>
                  <a:pt x="4556" y="3106"/>
                </a:lnTo>
                <a:lnTo>
                  <a:pt x="4552" y="3108"/>
                </a:lnTo>
                <a:lnTo>
                  <a:pt x="4548" y="3111"/>
                </a:lnTo>
                <a:lnTo>
                  <a:pt x="4543" y="3105"/>
                </a:lnTo>
                <a:lnTo>
                  <a:pt x="4538" y="3095"/>
                </a:lnTo>
                <a:lnTo>
                  <a:pt x="4534" y="3085"/>
                </a:lnTo>
                <a:lnTo>
                  <a:pt x="4530" y="3078"/>
                </a:lnTo>
                <a:lnTo>
                  <a:pt x="4528" y="3073"/>
                </a:lnTo>
                <a:lnTo>
                  <a:pt x="4526" y="3071"/>
                </a:lnTo>
                <a:lnTo>
                  <a:pt x="4523" y="3069"/>
                </a:lnTo>
                <a:lnTo>
                  <a:pt x="4521" y="3069"/>
                </a:lnTo>
                <a:lnTo>
                  <a:pt x="4519" y="3070"/>
                </a:lnTo>
                <a:lnTo>
                  <a:pt x="4516" y="3071"/>
                </a:lnTo>
                <a:lnTo>
                  <a:pt x="4514" y="3074"/>
                </a:lnTo>
                <a:lnTo>
                  <a:pt x="4511" y="3077"/>
                </a:lnTo>
                <a:lnTo>
                  <a:pt x="4509" y="3073"/>
                </a:lnTo>
                <a:lnTo>
                  <a:pt x="4509" y="3069"/>
                </a:lnTo>
                <a:lnTo>
                  <a:pt x="4509" y="3065"/>
                </a:lnTo>
                <a:lnTo>
                  <a:pt x="4511" y="3062"/>
                </a:lnTo>
                <a:lnTo>
                  <a:pt x="4512" y="3058"/>
                </a:lnTo>
                <a:lnTo>
                  <a:pt x="4514" y="3055"/>
                </a:lnTo>
                <a:lnTo>
                  <a:pt x="4514" y="3051"/>
                </a:lnTo>
                <a:lnTo>
                  <a:pt x="4513" y="3048"/>
                </a:lnTo>
                <a:lnTo>
                  <a:pt x="4509" y="3045"/>
                </a:lnTo>
                <a:lnTo>
                  <a:pt x="4505" y="3043"/>
                </a:lnTo>
                <a:lnTo>
                  <a:pt x="4499" y="3041"/>
                </a:lnTo>
                <a:lnTo>
                  <a:pt x="4493" y="3039"/>
                </a:lnTo>
                <a:lnTo>
                  <a:pt x="4488" y="3038"/>
                </a:lnTo>
                <a:lnTo>
                  <a:pt x="4483" y="3035"/>
                </a:lnTo>
                <a:lnTo>
                  <a:pt x="4479" y="3032"/>
                </a:lnTo>
                <a:lnTo>
                  <a:pt x="4474" y="3029"/>
                </a:lnTo>
                <a:lnTo>
                  <a:pt x="4460" y="3020"/>
                </a:lnTo>
                <a:lnTo>
                  <a:pt x="4448" y="3011"/>
                </a:lnTo>
                <a:lnTo>
                  <a:pt x="4442" y="3007"/>
                </a:lnTo>
                <a:lnTo>
                  <a:pt x="4435" y="3003"/>
                </a:lnTo>
                <a:lnTo>
                  <a:pt x="4428" y="3001"/>
                </a:lnTo>
                <a:lnTo>
                  <a:pt x="4421" y="3000"/>
                </a:lnTo>
                <a:lnTo>
                  <a:pt x="4419" y="3003"/>
                </a:lnTo>
                <a:lnTo>
                  <a:pt x="4417" y="3007"/>
                </a:lnTo>
                <a:lnTo>
                  <a:pt x="4413" y="3009"/>
                </a:lnTo>
                <a:lnTo>
                  <a:pt x="4410" y="3009"/>
                </a:lnTo>
                <a:lnTo>
                  <a:pt x="4407" y="3008"/>
                </a:lnTo>
                <a:lnTo>
                  <a:pt x="4405" y="3007"/>
                </a:lnTo>
                <a:lnTo>
                  <a:pt x="4405" y="3005"/>
                </a:lnTo>
                <a:lnTo>
                  <a:pt x="4404" y="3002"/>
                </a:lnTo>
                <a:lnTo>
                  <a:pt x="4405" y="2999"/>
                </a:lnTo>
                <a:lnTo>
                  <a:pt x="4407" y="2994"/>
                </a:lnTo>
                <a:lnTo>
                  <a:pt x="4405" y="2994"/>
                </a:lnTo>
                <a:lnTo>
                  <a:pt x="4404" y="2993"/>
                </a:lnTo>
                <a:lnTo>
                  <a:pt x="4396" y="2987"/>
                </a:lnTo>
                <a:lnTo>
                  <a:pt x="4389" y="2982"/>
                </a:lnTo>
                <a:lnTo>
                  <a:pt x="4382" y="2975"/>
                </a:lnTo>
                <a:lnTo>
                  <a:pt x="4376" y="2968"/>
                </a:lnTo>
                <a:lnTo>
                  <a:pt x="4364" y="2954"/>
                </a:lnTo>
                <a:lnTo>
                  <a:pt x="4352" y="2939"/>
                </a:lnTo>
                <a:lnTo>
                  <a:pt x="4352" y="2938"/>
                </a:lnTo>
                <a:lnTo>
                  <a:pt x="4352" y="2938"/>
                </a:lnTo>
                <a:lnTo>
                  <a:pt x="4349" y="2941"/>
                </a:lnTo>
                <a:lnTo>
                  <a:pt x="4347" y="2943"/>
                </a:lnTo>
                <a:lnTo>
                  <a:pt x="4345" y="2944"/>
                </a:lnTo>
                <a:lnTo>
                  <a:pt x="4344" y="2944"/>
                </a:lnTo>
                <a:lnTo>
                  <a:pt x="4343" y="2944"/>
                </a:lnTo>
                <a:lnTo>
                  <a:pt x="4342" y="2943"/>
                </a:lnTo>
                <a:lnTo>
                  <a:pt x="4339" y="2939"/>
                </a:lnTo>
                <a:lnTo>
                  <a:pt x="4338" y="2934"/>
                </a:lnTo>
                <a:lnTo>
                  <a:pt x="4337" y="2929"/>
                </a:lnTo>
                <a:lnTo>
                  <a:pt x="4339" y="2924"/>
                </a:lnTo>
                <a:lnTo>
                  <a:pt x="4338" y="2923"/>
                </a:lnTo>
                <a:lnTo>
                  <a:pt x="4337" y="2923"/>
                </a:lnTo>
                <a:lnTo>
                  <a:pt x="4333" y="2919"/>
                </a:lnTo>
                <a:lnTo>
                  <a:pt x="4330" y="2918"/>
                </a:lnTo>
                <a:lnTo>
                  <a:pt x="4327" y="2918"/>
                </a:lnTo>
                <a:lnTo>
                  <a:pt x="4325" y="2919"/>
                </a:lnTo>
                <a:lnTo>
                  <a:pt x="4320" y="2923"/>
                </a:lnTo>
                <a:lnTo>
                  <a:pt x="4316" y="2928"/>
                </a:lnTo>
                <a:lnTo>
                  <a:pt x="4317" y="2929"/>
                </a:lnTo>
                <a:lnTo>
                  <a:pt x="4318" y="2930"/>
                </a:lnTo>
                <a:lnTo>
                  <a:pt x="4340" y="2958"/>
                </a:lnTo>
                <a:lnTo>
                  <a:pt x="4362" y="2985"/>
                </a:lnTo>
                <a:lnTo>
                  <a:pt x="4386" y="3012"/>
                </a:lnTo>
                <a:lnTo>
                  <a:pt x="4409" y="3039"/>
                </a:lnTo>
                <a:lnTo>
                  <a:pt x="4418" y="3047"/>
                </a:lnTo>
                <a:lnTo>
                  <a:pt x="4426" y="3055"/>
                </a:lnTo>
                <a:lnTo>
                  <a:pt x="4434" y="3066"/>
                </a:lnTo>
                <a:lnTo>
                  <a:pt x="4441" y="3075"/>
                </a:lnTo>
                <a:lnTo>
                  <a:pt x="4444" y="3081"/>
                </a:lnTo>
                <a:lnTo>
                  <a:pt x="4449" y="3087"/>
                </a:lnTo>
                <a:lnTo>
                  <a:pt x="4454" y="3092"/>
                </a:lnTo>
                <a:lnTo>
                  <a:pt x="4459" y="3096"/>
                </a:lnTo>
                <a:lnTo>
                  <a:pt x="4470" y="3106"/>
                </a:lnTo>
                <a:lnTo>
                  <a:pt x="4479" y="3117"/>
                </a:lnTo>
                <a:lnTo>
                  <a:pt x="4482" y="3119"/>
                </a:lnTo>
                <a:lnTo>
                  <a:pt x="4484" y="3121"/>
                </a:lnTo>
                <a:lnTo>
                  <a:pt x="4485" y="3124"/>
                </a:lnTo>
                <a:lnTo>
                  <a:pt x="4485" y="3126"/>
                </a:lnTo>
                <a:lnTo>
                  <a:pt x="4483" y="3131"/>
                </a:lnTo>
                <a:lnTo>
                  <a:pt x="4480" y="3135"/>
                </a:lnTo>
                <a:lnTo>
                  <a:pt x="4488" y="3138"/>
                </a:lnTo>
                <a:lnTo>
                  <a:pt x="4497" y="3139"/>
                </a:lnTo>
                <a:lnTo>
                  <a:pt x="4500" y="3141"/>
                </a:lnTo>
                <a:lnTo>
                  <a:pt x="4503" y="3144"/>
                </a:lnTo>
                <a:lnTo>
                  <a:pt x="4504" y="3149"/>
                </a:lnTo>
                <a:lnTo>
                  <a:pt x="4503" y="3155"/>
                </a:lnTo>
                <a:lnTo>
                  <a:pt x="4498" y="3159"/>
                </a:lnTo>
                <a:lnTo>
                  <a:pt x="4492" y="3163"/>
                </a:lnTo>
                <a:lnTo>
                  <a:pt x="4490" y="3165"/>
                </a:lnTo>
                <a:lnTo>
                  <a:pt x="4488" y="3166"/>
                </a:lnTo>
                <a:lnTo>
                  <a:pt x="4485" y="3166"/>
                </a:lnTo>
                <a:lnTo>
                  <a:pt x="4483" y="3166"/>
                </a:lnTo>
                <a:lnTo>
                  <a:pt x="4479" y="3164"/>
                </a:lnTo>
                <a:lnTo>
                  <a:pt x="4474" y="3161"/>
                </a:lnTo>
                <a:lnTo>
                  <a:pt x="4472" y="3160"/>
                </a:lnTo>
                <a:lnTo>
                  <a:pt x="4470" y="3160"/>
                </a:lnTo>
                <a:lnTo>
                  <a:pt x="4464" y="3159"/>
                </a:lnTo>
                <a:lnTo>
                  <a:pt x="4458" y="3158"/>
                </a:lnTo>
                <a:lnTo>
                  <a:pt x="4453" y="3159"/>
                </a:lnTo>
                <a:lnTo>
                  <a:pt x="4448" y="3159"/>
                </a:lnTo>
                <a:lnTo>
                  <a:pt x="4446" y="3160"/>
                </a:lnTo>
                <a:lnTo>
                  <a:pt x="4444" y="3160"/>
                </a:lnTo>
                <a:lnTo>
                  <a:pt x="4439" y="3164"/>
                </a:lnTo>
                <a:lnTo>
                  <a:pt x="4435" y="3167"/>
                </a:lnTo>
                <a:lnTo>
                  <a:pt x="4430" y="3168"/>
                </a:lnTo>
                <a:lnTo>
                  <a:pt x="4425" y="3169"/>
                </a:lnTo>
                <a:lnTo>
                  <a:pt x="4421" y="3168"/>
                </a:lnTo>
                <a:lnTo>
                  <a:pt x="4417" y="3166"/>
                </a:lnTo>
                <a:lnTo>
                  <a:pt x="4411" y="3162"/>
                </a:lnTo>
                <a:lnTo>
                  <a:pt x="4407" y="3157"/>
                </a:lnTo>
                <a:lnTo>
                  <a:pt x="4406" y="3155"/>
                </a:lnTo>
                <a:lnTo>
                  <a:pt x="4404" y="3154"/>
                </a:lnTo>
                <a:lnTo>
                  <a:pt x="4403" y="3153"/>
                </a:lnTo>
                <a:lnTo>
                  <a:pt x="4401" y="3153"/>
                </a:lnTo>
                <a:lnTo>
                  <a:pt x="4403" y="3164"/>
                </a:lnTo>
                <a:lnTo>
                  <a:pt x="4405" y="3176"/>
                </a:lnTo>
                <a:lnTo>
                  <a:pt x="4406" y="3181"/>
                </a:lnTo>
                <a:lnTo>
                  <a:pt x="4408" y="3186"/>
                </a:lnTo>
                <a:lnTo>
                  <a:pt x="4411" y="3190"/>
                </a:lnTo>
                <a:lnTo>
                  <a:pt x="4417" y="3194"/>
                </a:lnTo>
                <a:lnTo>
                  <a:pt x="4418" y="3197"/>
                </a:lnTo>
                <a:lnTo>
                  <a:pt x="4418" y="3199"/>
                </a:lnTo>
                <a:lnTo>
                  <a:pt x="4417" y="3201"/>
                </a:lnTo>
                <a:lnTo>
                  <a:pt x="4417" y="3203"/>
                </a:lnTo>
                <a:lnTo>
                  <a:pt x="4413" y="3206"/>
                </a:lnTo>
                <a:lnTo>
                  <a:pt x="4410" y="3209"/>
                </a:lnTo>
                <a:lnTo>
                  <a:pt x="4413" y="3208"/>
                </a:lnTo>
                <a:lnTo>
                  <a:pt x="4418" y="3207"/>
                </a:lnTo>
                <a:lnTo>
                  <a:pt x="4422" y="3207"/>
                </a:lnTo>
                <a:lnTo>
                  <a:pt x="4426" y="3208"/>
                </a:lnTo>
                <a:lnTo>
                  <a:pt x="4426" y="3205"/>
                </a:lnTo>
                <a:lnTo>
                  <a:pt x="4426" y="3203"/>
                </a:lnTo>
                <a:lnTo>
                  <a:pt x="4427" y="3200"/>
                </a:lnTo>
                <a:lnTo>
                  <a:pt x="4428" y="3198"/>
                </a:lnTo>
                <a:lnTo>
                  <a:pt x="4433" y="3194"/>
                </a:lnTo>
                <a:lnTo>
                  <a:pt x="4437" y="3190"/>
                </a:lnTo>
                <a:lnTo>
                  <a:pt x="4440" y="3187"/>
                </a:lnTo>
                <a:lnTo>
                  <a:pt x="4443" y="3184"/>
                </a:lnTo>
                <a:lnTo>
                  <a:pt x="4446" y="3188"/>
                </a:lnTo>
                <a:lnTo>
                  <a:pt x="4447" y="3193"/>
                </a:lnTo>
                <a:lnTo>
                  <a:pt x="4448" y="3197"/>
                </a:lnTo>
                <a:lnTo>
                  <a:pt x="4448" y="3201"/>
                </a:lnTo>
                <a:lnTo>
                  <a:pt x="4446" y="3204"/>
                </a:lnTo>
                <a:lnTo>
                  <a:pt x="4444" y="3208"/>
                </a:lnTo>
                <a:lnTo>
                  <a:pt x="4441" y="3211"/>
                </a:lnTo>
                <a:lnTo>
                  <a:pt x="4436" y="3214"/>
                </a:lnTo>
                <a:lnTo>
                  <a:pt x="4435" y="3217"/>
                </a:lnTo>
                <a:lnTo>
                  <a:pt x="4434" y="3220"/>
                </a:lnTo>
                <a:lnTo>
                  <a:pt x="4435" y="3223"/>
                </a:lnTo>
                <a:lnTo>
                  <a:pt x="4435" y="3228"/>
                </a:lnTo>
                <a:lnTo>
                  <a:pt x="4435" y="3231"/>
                </a:lnTo>
                <a:lnTo>
                  <a:pt x="4434" y="3234"/>
                </a:lnTo>
                <a:lnTo>
                  <a:pt x="4433" y="3237"/>
                </a:lnTo>
                <a:lnTo>
                  <a:pt x="4429" y="3240"/>
                </a:lnTo>
                <a:lnTo>
                  <a:pt x="4425" y="3237"/>
                </a:lnTo>
                <a:lnTo>
                  <a:pt x="4421" y="3235"/>
                </a:lnTo>
                <a:lnTo>
                  <a:pt x="4418" y="3232"/>
                </a:lnTo>
                <a:lnTo>
                  <a:pt x="4416" y="3228"/>
                </a:lnTo>
                <a:lnTo>
                  <a:pt x="4410" y="3220"/>
                </a:lnTo>
                <a:lnTo>
                  <a:pt x="4405" y="3213"/>
                </a:lnTo>
                <a:lnTo>
                  <a:pt x="4395" y="3213"/>
                </a:lnTo>
                <a:lnTo>
                  <a:pt x="4385" y="3212"/>
                </a:lnTo>
                <a:lnTo>
                  <a:pt x="4389" y="3218"/>
                </a:lnTo>
                <a:lnTo>
                  <a:pt x="4391" y="3224"/>
                </a:lnTo>
                <a:lnTo>
                  <a:pt x="4393" y="3231"/>
                </a:lnTo>
                <a:lnTo>
                  <a:pt x="4394" y="3238"/>
                </a:lnTo>
                <a:lnTo>
                  <a:pt x="4396" y="3245"/>
                </a:lnTo>
                <a:lnTo>
                  <a:pt x="4399" y="3251"/>
                </a:lnTo>
                <a:lnTo>
                  <a:pt x="4401" y="3253"/>
                </a:lnTo>
                <a:lnTo>
                  <a:pt x="4403" y="3256"/>
                </a:lnTo>
                <a:lnTo>
                  <a:pt x="4406" y="3258"/>
                </a:lnTo>
                <a:lnTo>
                  <a:pt x="4409" y="3260"/>
                </a:lnTo>
                <a:lnTo>
                  <a:pt x="4410" y="3265"/>
                </a:lnTo>
                <a:lnTo>
                  <a:pt x="4411" y="3269"/>
                </a:lnTo>
                <a:lnTo>
                  <a:pt x="4412" y="3271"/>
                </a:lnTo>
                <a:lnTo>
                  <a:pt x="4413" y="3273"/>
                </a:lnTo>
                <a:lnTo>
                  <a:pt x="4416" y="3275"/>
                </a:lnTo>
                <a:lnTo>
                  <a:pt x="4419" y="3276"/>
                </a:lnTo>
                <a:lnTo>
                  <a:pt x="4421" y="3270"/>
                </a:lnTo>
                <a:lnTo>
                  <a:pt x="4424" y="3266"/>
                </a:lnTo>
                <a:lnTo>
                  <a:pt x="4428" y="3264"/>
                </a:lnTo>
                <a:lnTo>
                  <a:pt x="4433" y="3262"/>
                </a:lnTo>
                <a:lnTo>
                  <a:pt x="4442" y="3261"/>
                </a:lnTo>
                <a:lnTo>
                  <a:pt x="4452" y="3259"/>
                </a:lnTo>
                <a:lnTo>
                  <a:pt x="4451" y="3259"/>
                </a:lnTo>
                <a:lnTo>
                  <a:pt x="4451" y="3258"/>
                </a:lnTo>
                <a:lnTo>
                  <a:pt x="4453" y="3252"/>
                </a:lnTo>
                <a:lnTo>
                  <a:pt x="4455" y="3245"/>
                </a:lnTo>
                <a:lnTo>
                  <a:pt x="4457" y="3239"/>
                </a:lnTo>
                <a:lnTo>
                  <a:pt x="4462" y="3234"/>
                </a:lnTo>
                <a:lnTo>
                  <a:pt x="4466" y="3230"/>
                </a:lnTo>
                <a:lnTo>
                  <a:pt x="4472" y="3227"/>
                </a:lnTo>
                <a:lnTo>
                  <a:pt x="4478" y="3224"/>
                </a:lnTo>
                <a:lnTo>
                  <a:pt x="4486" y="3223"/>
                </a:lnTo>
                <a:lnTo>
                  <a:pt x="4487" y="3224"/>
                </a:lnTo>
                <a:lnTo>
                  <a:pt x="4488" y="3224"/>
                </a:lnTo>
                <a:lnTo>
                  <a:pt x="4488" y="3219"/>
                </a:lnTo>
                <a:lnTo>
                  <a:pt x="4489" y="3215"/>
                </a:lnTo>
                <a:lnTo>
                  <a:pt x="4490" y="3211"/>
                </a:lnTo>
                <a:lnTo>
                  <a:pt x="4492" y="3208"/>
                </a:lnTo>
                <a:lnTo>
                  <a:pt x="4497" y="3204"/>
                </a:lnTo>
                <a:lnTo>
                  <a:pt x="4503" y="3200"/>
                </a:lnTo>
                <a:lnTo>
                  <a:pt x="4510" y="3197"/>
                </a:lnTo>
                <a:lnTo>
                  <a:pt x="4517" y="3194"/>
                </a:lnTo>
                <a:lnTo>
                  <a:pt x="4523" y="3191"/>
                </a:lnTo>
                <a:lnTo>
                  <a:pt x="4528" y="3187"/>
                </a:lnTo>
                <a:lnTo>
                  <a:pt x="4532" y="3190"/>
                </a:lnTo>
                <a:lnTo>
                  <a:pt x="4536" y="3193"/>
                </a:lnTo>
                <a:lnTo>
                  <a:pt x="4538" y="3194"/>
                </a:lnTo>
                <a:lnTo>
                  <a:pt x="4540" y="3193"/>
                </a:lnTo>
                <a:lnTo>
                  <a:pt x="4541" y="3190"/>
                </a:lnTo>
                <a:lnTo>
                  <a:pt x="4542" y="3186"/>
                </a:lnTo>
                <a:lnTo>
                  <a:pt x="4543" y="3180"/>
                </a:lnTo>
                <a:lnTo>
                  <a:pt x="4544" y="3176"/>
                </a:lnTo>
                <a:lnTo>
                  <a:pt x="4547" y="3173"/>
                </a:lnTo>
                <a:lnTo>
                  <a:pt x="4549" y="3171"/>
                </a:lnTo>
                <a:lnTo>
                  <a:pt x="4552" y="3171"/>
                </a:lnTo>
                <a:lnTo>
                  <a:pt x="4557" y="3171"/>
                </a:lnTo>
                <a:lnTo>
                  <a:pt x="4561" y="3172"/>
                </a:lnTo>
                <a:lnTo>
                  <a:pt x="4565" y="3174"/>
                </a:lnTo>
                <a:lnTo>
                  <a:pt x="4573" y="3166"/>
                </a:lnTo>
                <a:lnTo>
                  <a:pt x="4580" y="3158"/>
                </a:lnTo>
                <a:lnTo>
                  <a:pt x="4580" y="3158"/>
                </a:lnTo>
                <a:lnTo>
                  <a:pt x="4584" y="3153"/>
                </a:lnTo>
                <a:lnTo>
                  <a:pt x="4587" y="3147"/>
                </a:lnTo>
                <a:lnTo>
                  <a:pt x="4585" y="3143"/>
                </a:lnTo>
                <a:lnTo>
                  <a:pt x="4580" y="3139"/>
                </a:lnTo>
                <a:lnTo>
                  <a:pt x="4578" y="3136"/>
                </a:lnTo>
                <a:lnTo>
                  <a:pt x="4577" y="3134"/>
                </a:lnTo>
                <a:lnTo>
                  <a:pt x="4578" y="3131"/>
                </a:lnTo>
                <a:lnTo>
                  <a:pt x="4581" y="3128"/>
                </a:lnTo>
                <a:lnTo>
                  <a:pt x="4584" y="3126"/>
                </a:lnTo>
                <a:lnTo>
                  <a:pt x="4587" y="3126"/>
                </a:lnTo>
                <a:lnTo>
                  <a:pt x="4590" y="3126"/>
                </a:lnTo>
                <a:lnTo>
                  <a:pt x="4594" y="3128"/>
                </a:lnTo>
                <a:lnTo>
                  <a:pt x="4597" y="3129"/>
                </a:lnTo>
                <a:lnTo>
                  <a:pt x="4601" y="3131"/>
                </a:lnTo>
                <a:lnTo>
                  <a:pt x="4605" y="3131"/>
                </a:lnTo>
                <a:lnTo>
                  <a:pt x="4608" y="3131"/>
                </a:lnTo>
                <a:lnTo>
                  <a:pt x="4607" y="3136"/>
                </a:lnTo>
                <a:lnTo>
                  <a:pt x="4605" y="3141"/>
                </a:lnTo>
                <a:lnTo>
                  <a:pt x="4602" y="3146"/>
                </a:lnTo>
                <a:lnTo>
                  <a:pt x="4600" y="3150"/>
                </a:lnTo>
                <a:lnTo>
                  <a:pt x="4596" y="3154"/>
                </a:lnTo>
                <a:lnTo>
                  <a:pt x="4594" y="3159"/>
                </a:lnTo>
                <a:lnTo>
                  <a:pt x="4593" y="3163"/>
                </a:lnTo>
                <a:lnTo>
                  <a:pt x="4593" y="3168"/>
                </a:lnTo>
                <a:lnTo>
                  <a:pt x="4596" y="3167"/>
                </a:lnTo>
                <a:lnTo>
                  <a:pt x="4598" y="3165"/>
                </a:lnTo>
                <a:lnTo>
                  <a:pt x="4601" y="3164"/>
                </a:lnTo>
                <a:lnTo>
                  <a:pt x="4602" y="3164"/>
                </a:lnTo>
                <a:lnTo>
                  <a:pt x="4604" y="3164"/>
                </a:lnTo>
                <a:lnTo>
                  <a:pt x="4605" y="3166"/>
                </a:lnTo>
                <a:lnTo>
                  <a:pt x="4612" y="3163"/>
                </a:lnTo>
                <a:lnTo>
                  <a:pt x="4618" y="3160"/>
                </a:lnTo>
                <a:lnTo>
                  <a:pt x="4620" y="3158"/>
                </a:lnTo>
                <a:lnTo>
                  <a:pt x="4622" y="3155"/>
                </a:lnTo>
                <a:lnTo>
                  <a:pt x="4624" y="3152"/>
                </a:lnTo>
                <a:lnTo>
                  <a:pt x="4625" y="3148"/>
                </a:lnTo>
                <a:lnTo>
                  <a:pt x="4626" y="3143"/>
                </a:lnTo>
                <a:lnTo>
                  <a:pt x="4628" y="3139"/>
                </a:lnTo>
                <a:lnTo>
                  <a:pt x="4631" y="3137"/>
                </a:lnTo>
                <a:lnTo>
                  <a:pt x="4634" y="3135"/>
                </a:lnTo>
                <a:lnTo>
                  <a:pt x="4642" y="3134"/>
                </a:lnTo>
                <a:lnTo>
                  <a:pt x="4652" y="3134"/>
                </a:lnTo>
                <a:lnTo>
                  <a:pt x="4651" y="3143"/>
                </a:lnTo>
                <a:lnTo>
                  <a:pt x="4648" y="3152"/>
                </a:lnTo>
                <a:lnTo>
                  <a:pt x="4646" y="3156"/>
                </a:lnTo>
                <a:lnTo>
                  <a:pt x="4646" y="3161"/>
                </a:lnTo>
                <a:lnTo>
                  <a:pt x="4646" y="3165"/>
                </a:lnTo>
                <a:lnTo>
                  <a:pt x="4648" y="3169"/>
                </a:lnTo>
                <a:lnTo>
                  <a:pt x="4651" y="3174"/>
                </a:lnTo>
                <a:lnTo>
                  <a:pt x="4655" y="3176"/>
                </a:lnTo>
                <a:lnTo>
                  <a:pt x="4656" y="3178"/>
                </a:lnTo>
                <a:lnTo>
                  <a:pt x="4658" y="3180"/>
                </a:lnTo>
                <a:lnTo>
                  <a:pt x="4658" y="3181"/>
                </a:lnTo>
                <a:lnTo>
                  <a:pt x="4659" y="3184"/>
                </a:lnTo>
                <a:lnTo>
                  <a:pt x="4659" y="3184"/>
                </a:lnTo>
                <a:lnTo>
                  <a:pt x="4659" y="3184"/>
                </a:lnTo>
                <a:lnTo>
                  <a:pt x="4659" y="3178"/>
                </a:lnTo>
                <a:lnTo>
                  <a:pt x="4660" y="3172"/>
                </a:lnTo>
                <a:lnTo>
                  <a:pt x="4661" y="3169"/>
                </a:lnTo>
                <a:lnTo>
                  <a:pt x="4663" y="3167"/>
                </a:lnTo>
                <a:lnTo>
                  <a:pt x="4666" y="3166"/>
                </a:lnTo>
                <a:lnTo>
                  <a:pt x="4670" y="3166"/>
                </a:lnTo>
                <a:lnTo>
                  <a:pt x="4676" y="3164"/>
                </a:lnTo>
                <a:lnTo>
                  <a:pt x="4682" y="3163"/>
                </a:lnTo>
                <a:lnTo>
                  <a:pt x="4683" y="3165"/>
                </a:lnTo>
                <a:lnTo>
                  <a:pt x="4685" y="3167"/>
                </a:lnTo>
                <a:lnTo>
                  <a:pt x="4687" y="3165"/>
                </a:lnTo>
                <a:lnTo>
                  <a:pt x="4688" y="3163"/>
                </a:lnTo>
                <a:lnTo>
                  <a:pt x="4699" y="3151"/>
                </a:lnTo>
                <a:lnTo>
                  <a:pt x="4709" y="3139"/>
                </a:lnTo>
                <a:lnTo>
                  <a:pt x="4714" y="3134"/>
                </a:lnTo>
                <a:lnTo>
                  <a:pt x="4720" y="3128"/>
                </a:lnTo>
                <a:lnTo>
                  <a:pt x="4726" y="3124"/>
                </a:lnTo>
                <a:lnTo>
                  <a:pt x="4733" y="3120"/>
                </a:lnTo>
                <a:lnTo>
                  <a:pt x="4734" y="3120"/>
                </a:lnTo>
                <a:lnTo>
                  <a:pt x="4735" y="3120"/>
                </a:lnTo>
                <a:lnTo>
                  <a:pt x="4735" y="3119"/>
                </a:lnTo>
                <a:lnTo>
                  <a:pt x="4734" y="3119"/>
                </a:lnTo>
                <a:lnTo>
                  <a:pt x="4733" y="3109"/>
                </a:lnTo>
                <a:lnTo>
                  <a:pt x="4734" y="3103"/>
                </a:lnTo>
                <a:lnTo>
                  <a:pt x="4735" y="3100"/>
                </a:lnTo>
                <a:lnTo>
                  <a:pt x="4736" y="3099"/>
                </a:lnTo>
                <a:lnTo>
                  <a:pt x="4739" y="3097"/>
                </a:lnTo>
                <a:lnTo>
                  <a:pt x="4741" y="3096"/>
                </a:lnTo>
                <a:lnTo>
                  <a:pt x="4753" y="3093"/>
                </a:lnTo>
                <a:lnTo>
                  <a:pt x="4772" y="3089"/>
                </a:lnTo>
                <a:lnTo>
                  <a:pt x="4773" y="3094"/>
                </a:lnTo>
                <a:lnTo>
                  <a:pt x="4774" y="3100"/>
                </a:lnTo>
                <a:lnTo>
                  <a:pt x="4773" y="3100"/>
                </a:lnTo>
                <a:lnTo>
                  <a:pt x="4771" y="3100"/>
                </a:lnTo>
                <a:lnTo>
                  <a:pt x="4770" y="3100"/>
                </a:lnTo>
                <a:lnTo>
                  <a:pt x="4769" y="3101"/>
                </a:lnTo>
                <a:lnTo>
                  <a:pt x="4784" y="3088"/>
                </a:lnTo>
                <a:lnTo>
                  <a:pt x="4797" y="3075"/>
                </a:lnTo>
                <a:lnTo>
                  <a:pt x="4811" y="3060"/>
                </a:lnTo>
                <a:lnTo>
                  <a:pt x="4830" y="3042"/>
                </a:lnTo>
                <a:lnTo>
                  <a:pt x="4831" y="3048"/>
                </a:lnTo>
                <a:lnTo>
                  <a:pt x="4833" y="3061"/>
                </a:lnTo>
                <a:lnTo>
                  <a:pt x="4835" y="3073"/>
                </a:lnTo>
                <a:lnTo>
                  <a:pt x="4836" y="3079"/>
                </a:lnTo>
                <a:lnTo>
                  <a:pt x="4837" y="3079"/>
                </a:lnTo>
                <a:lnTo>
                  <a:pt x="4838" y="3079"/>
                </a:lnTo>
                <a:lnTo>
                  <a:pt x="4834" y="3061"/>
                </a:lnTo>
                <a:lnTo>
                  <a:pt x="4846" y="3048"/>
                </a:lnTo>
                <a:lnTo>
                  <a:pt x="4857" y="3036"/>
                </a:lnTo>
                <a:lnTo>
                  <a:pt x="4868" y="3022"/>
                </a:lnTo>
                <a:lnTo>
                  <a:pt x="4880" y="3008"/>
                </a:lnTo>
                <a:lnTo>
                  <a:pt x="4901" y="2978"/>
                </a:lnTo>
                <a:lnTo>
                  <a:pt x="4920" y="2951"/>
                </a:lnTo>
                <a:lnTo>
                  <a:pt x="4926" y="2947"/>
                </a:lnTo>
                <a:lnTo>
                  <a:pt x="4931" y="2945"/>
                </a:lnTo>
                <a:lnTo>
                  <a:pt x="4936" y="2941"/>
                </a:lnTo>
                <a:lnTo>
                  <a:pt x="4940" y="2938"/>
                </a:lnTo>
                <a:lnTo>
                  <a:pt x="4947" y="2929"/>
                </a:lnTo>
                <a:lnTo>
                  <a:pt x="4955" y="2921"/>
                </a:lnTo>
                <a:lnTo>
                  <a:pt x="4961" y="2916"/>
                </a:lnTo>
                <a:lnTo>
                  <a:pt x="4968" y="2912"/>
                </a:lnTo>
                <a:lnTo>
                  <a:pt x="4976" y="2910"/>
                </a:lnTo>
                <a:lnTo>
                  <a:pt x="4983" y="2909"/>
                </a:lnTo>
                <a:lnTo>
                  <a:pt x="4984" y="2904"/>
                </a:lnTo>
                <a:lnTo>
                  <a:pt x="4985" y="2900"/>
                </a:lnTo>
                <a:lnTo>
                  <a:pt x="4987" y="2896"/>
                </a:lnTo>
                <a:lnTo>
                  <a:pt x="4989" y="2892"/>
                </a:lnTo>
                <a:lnTo>
                  <a:pt x="4994" y="2886"/>
                </a:lnTo>
                <a:lnTo>
                  <a:pt x="5000" y="2880"/>
                </a:lnTo>
                <a:lnTo>
                  <a:pt x="5006" y="2875"/>
                </a:lnTo>
                <a:lnTo>
                  <a:pt x="5012" y="2869"/>
                </a:lnTo>
                <a:lnTo>
                  <a:pt x="5019" y="2862"/>
                </a:lnTo>
                <a:lnTo>
                  <a:pt x="5024" y="2855"/>
                </a:lnTo>
                <a:lnTo>
                  <a:pt x="5025" y="2861"/>
                </a:lnTo>
                <a:lnTo>
                  <a:pt x="5026" y="2866"/>
                </a:lnTo>
                <a:lnTo>
                  <a:pt x="5026" y="2871"/>
                </a:lnTo>
                <a:lnTo>
                  <a:pt x="5025" y="2875"/>
                </a:lnTo>
                <a:lnTo>
                  <a:pt x="5024" y="2878"/>
                </a:lnTo>
                <a:lnTo>
                  <a:pt x="5021" y="2881"/>
                </a:lnTo>
                <a:lnTo>
                  <a:pt x="5019" y="2884"/>
                </a:lnTo>
                <a:lnTo>
                  <a:pt x="5016" y="2887"/>
                </a:lnTo>
                <a:lnTo>
                  <a:pt x="5009" y="2891"/>
                </a:lnTo>
                <a:lnTo>
                  <a:pt x="5002" y="2897"/>
                </a:lnTo>
                <a:lnTo>
                  <a:pt x="4997" y="2901"/>
                </a:lnTo>
                <a:lnTo>
                  <a:pt x="4993" y="2907"/>
                </a:lnTo>
                <a:lnTo>
                  <a:pt x="4990" y="2911"/>
                </a:lnTo>
                <a:lnTo>
                  <a:pt x="4986" y="2914"/>
                </a:lnTo>
                <a:lnTo>
                  <a:pt x="4981" y="2916"/>
                </a:lnTo>
                <a:lnTo>
                  <a:pt x="4977" y="2919"/>
                </a:lnTo>
                <a:lnTo>
                  <a:pt x="4973" y="2922"/>
                </a:lnTo>
                <a:lnTo>
                  <a:pt x="4970" y="2925"/>
                </a:lnTo>
                <a:lnTo>
                  <a:pt x="4966" y="2929"/>
                </a:lnTo>
                <a:lnTo>
                  <a:pt x="4965" y="2935"/>
                </a:lnTo>
                <a:lnTo>
                  <a:pt x="4971" y="2942"/>
                </a:lnTo>
                <a:lnTo>
                  <a:pt x="4974" y="2947"/>
                </a:lnTo>
                <a:lnTo>
                  <a:pt x="4974" y="2951"/>
                </a:lnTo>
                <a:lnTo>
                  <a:pt x="4974" y="2953"/>
                </a:lnTo>
                <a:lnTo>
                  <a:pt x="4973" y="2955"/>
                </a:lnTo>
                <a:lnTo>
                  <a:pt x="4972" y="2956"/>
                </a:lnTo>
                <a:lnTo>
                  <a:pt x="4963" y="2962"/>
                </a:lnTo>
                <a:lnTo>
                  <a:pt x="4953" y="2967"/>
                </a:lnTo>
                <a:lnTo>
                  <a:pt x="4950" y="2965"/>
                </a:lnTo>
                <a:lnTo>
                  <a:pt x="4949" y="2962"/>
                </a:lnTo>
                <a:lnTo>
                  <a:pt x="4948" y="2960"/>
                </a:lnTo>
                <a:lnTo>
                  <a:pt x="4947" y="2958"/>
                </a:lnTo>
                <a:lnTo>
                  <a:pt x="4946" y="2959"/>
                </a:lnTo>
                <a:lnTo>
                  <a:pt x="4944" y="2961"/>
                </a:lnTo>
                <a:lnTo>
                  <a:pt x="4943" y="2963"/>
                </a:lnTo>
                <a:lnTo>
                  <a:pt x="4941" y="2965"/>
                </a:lnTo>
                <a:lnTo>
                  <a:pt x="4942" y="2973"/>
                </a:lnTo>
                <a:lnTo>
                  <a:pt x="4943" y="2981"/>
                </a:lnTo>
                <a:lnTo>
                  <a:pt x="4938" y="2985"/>
                </a:lnTo>
                <a:lnTo>
                  <a:pt x="4934" y="2990"/>
                </a:lnTo>
                <a:lnTo>
                  <a:pt x="4931" y="2992"/>
                </a:lnTo>
                <a:lnTo>
                  <a:pt x="4928" y="2992"/>
                </a:lnTo>
                <a:lnTo>
                  <a:pt x="4925" y="2989"/>
                </a:lnTo>
                <a:lnTo>
                  <a:pt x="4920" y="2985"/>
                </a:lnTo>
                <a:lnTo>
                  <a:pt x="4920" y="2985"/>
                </a:lnTo>
                <a:lnTo>
                  <a:pt x="4920" y="2985"/>
                </a:lnTo>
                <a:lnTo>
                  <a:pt x="4920" y="2985"/>
                </a:lnTo>
                <a:lnTo>
                  <a:pt x="4920" y="2985"/>
                </a:lnTo>
                <a:lnTo>
                  <a:pt x="4916" y="2992"/>
                </a:lnTo>
                <a:lnTo>
                  <a:pt x="4912" y="3000"/>
                </a:lnTo>
                <a:lnTo>
                  <a:pt x="4909" y="3003"/>
                </a:lnTo>
                <a:lnTo>
                  <a:pt x="4905" y="3006"/>
                </a:lnTo>
                <a:lnTo>
                  <a:pt x="4900" y="3006"/>
                </a:lnTo>
                <a:lnTo>
                  <a:pt x="4893" y="3005"/>
                </a:lnTo>
                <a:lnTo>
                  <a:pt x="4892" y="3005"/>
                </a:lnTo>
                <a:lnTo>
                  <a:pt x="4890" y="3008"/>
                </a:lnTo>
                <a:lnTo>
                  <a:pt x="4890" y="3011"/>
                </a:lnTo>
                <a:lnTo>
                  <a:pt x="4889" y="3016"/>
                </a:lnTo>
                <a:lnTo>
                  <a:pt x="4888" y="3021"/>
                </a:lnTo>
                <a:lnTo>
                  <a:pt x="4887" y="3026"/>
                </a:lnTo>
                <a:lnTo>
                  <a:pt x="4886" y="3031"/>
                </a:lnTo>
                <a:lnTo>
                  <a:pt x="4884" y="3035"/>
                </a:lnTo>
                <a:lnTo>
                  <a:pt x="4880" y="3042"/>
                </a:lnTo>
                <a:lnTo>
                  <a:pt x="4873" y="3047"/>
                </a:lnTo>
                <a:lnTo>
                  <a:pt x="4870" y="3050"/>
                </a:lnTo>
                <a:lnTo>
                  <a:pt x="4865" y="3053"/>
                </a:lnTo>
                <a:lnTo>
                  <a:pt x="4860" y="3054"/>
                </a:lnTo>
                <a:lnTo>
                  <a:pt x="4855" y="3055"/>
                </a:lnTo>
                <a:lnTo>
                  <a:pt x="4851" y="3057"/>
                </a:lnTo>
                <a:lnTo>
                  <a:pt x="4847" y="3060"/>
                </a:lnTo>
                <a:lnTo>
                  <a:pt x="4845" y="3062"/>
                </a:lnTo>
                <a:lnTo>
                  <a:pt x="4844" y="3064"/>
                </a:lnTo>
                <a:lnTo>
                  <a:pt x="4843" y="3067"/>
                </a:lnTo>
                <a:lnTo>
                  <a:pt x="4843" y="3071"/>
                </a:lnTo>
                <a:lnTo>
                  <a:pt x="4843" y="3073"/>
                </a:lnTo>
                <a:lnTo>
                  <a:pt x="4843" y="3076"/>
                </a:lnTo>
                <a:lnTo>
                  <a:pt x="4840" y="3079"/>
                </a:lnTo>
                <a:lnTo>
                  <a:pt x="4836" y="3082"/>
                </a:lnTo>
                <a:lnTo>
                  <a:pt x="4835" y="3084"/>
                </a:lnTo>
                <a:lnTo>
                  <a:pt x="4833" y="3084"/>
                </a:lnTo>
                <a:lnTo>
                  <a:pt x="4830" y="3085"/>
                </a:lnTo>
                <a:lnTo>
                  <a:pt x="4826" y="3084"/>
                </a:lnTo>
                <a:lnTo>
                  <a:pt x="4819" y="3096"/>
                </a:lnTo>
                <a:lnTo>
                  <a:pt x="4811" y="3106"/>
                </a:lnTo>
                <a:lnTo>
                  <a:pt x="4802" y="3117"/>
                </a:lnTo>
                <a:lnTo>
                  <a:pt x="4793" y="3126"/>
                </a:lnTo>
                <a:lnTo>
                  <a:pt x="4781" y="3135"/>
                </a:lnTo>
                <a:lnTo>
                  <a:pt x="4771" y="3143"/>
                </a:lnTo>
                <a:lnTo>
                  <a:pt x="4759" y="3150"/>
                </a:lnTo>
                <a:lnTo>
                  <a:pt x="4747" y="3157"/>
                </a:lnTo>
                <a:lnTo>
                  <a:pt x="4728" y="3169"/>
                </a:lnTo>
                <a:lnTo>
                  <a:pt x="4710" y="3183"/>
                </a:lnTo>
                <a:lnTo>
                  <a:pt x="4701" y="3190"/>
                </a:lnTo>
                <a:lnTo>
                  <a:pt x="4692" y="3196"/>
                </a:lnTo>
                <a:lnTo>
                  <a:pt x="4681" y="3202"/>
                </a:lnTo>
                <a:lnTo>
                  <a:pt x="4672" y="3207"/>
                </a:lnTo>
                <a:lnTo>
                  <a:pt x="4668" y="3213"/>
                </a:lnTo>
                <a:lnTo>
                  <a:pt x="4665" y="3219"/>
                </a:lnTo>
                <a:lnTo>
                  <a:pt x="4663" y="3222"/>
                </a:lnTo>
                <a:lnTo>
                  <a:pt x="4661" y="3226"/>
                </a:lnTo>
                <a:lnTo>
                  <a:pt x="4658" y="3228"/>
                </a:lnTo>
                <a:lnTo>
                  <a:pt x="4654" y="3230"/>
                </a:lnTo>
                <a:lnTo>
                  <a:pt x="4644" y="3240"/>
                </a:lnTo>
                <a:lnTo>
                  <a:pt x="4634" y="3250"/>
                </a:lnTo>
                <a:lnTo>
                  <a:pt x="4630" y="3255"/>
                </a:lnTo>
                <a:lnTo>
                  <a:pt x="4627" y="3258"/>
                </a:lnTo>
                <a:lnTo>
                  <a:pt x="4624" y="3260"/>
                </a:lnTo>
                <a:lnTo>
                  <a:pt x="4622" y="3260"/>
                </a:lnTo>
                <a:lnTo>
                  <a:pt x="4620" y="3259"/>
                </a:lnTo>
                <a:lnTo>
                  <a:pt x="4618" y="3257"/>
                </a:lnTo>
                <a:lnTo>
                  <a:pt x="4615" y="3253"/>
                </a:lnTo>
                <a:lnTo>
                  <a:pt x="4612" y="3248"/>
                </a:lnTo>
                <a:lnTo>
                  <a:pt x="4609" y="3244"/>
                </a:lnTo>
                <a:lnTo>
                  <a:pt x="4606" y="3241"/>
                </a:lnTo>
                <a:lnTo>
                  <a:pt x="4604" y="3241"/>
                </a:lnTo>
                <a:lnTo>
                  <a:pt x="4602" y="3241"/>
                </a:lnTo>
                <a:lnTo>
                  <a:pt x="4598" y="3242"/>
                </a:lnTo>
                <a:lnTo>
                  <a:pt x="4597" y="3245"/>
                </a:lnTo>
                <a:lnTo>
                  <a:pt x="4595" y="3248"/>
                </a:lnTo>
                <a:lnTo>
                  <a:pt x="4594" y="3253"/>
                </a:lnTo>
                <a:lnTo>
                  <a:pt x="4591" y="3258"/>
                </a:lnTo>
                <a:lnTo>
                  <a:pt x="4588" y="3262"/>
                </a:lnTo>
                <a:lnTo>
                  <a:pt x="4586" y="3262"/>
                </a:lnTo>
                <a:lnTo>
                  <a:pt x="4584" y="3261"/>
                </a:lnTo>
                <a:lnTo>
                  <a:pt x="4581" y="3258"/>
                </a:lnTo>
                <a:lnTo>
                  <a:pt x="4579" y="3256"/>
                </a:lnTo>
                <a:lnTo>
                  <a:pt x="4577" y="3253"/>
                </a:lnTo>
                <a:lnTo>
                  <a:pt x="4576" y="3250"/>
                </a:lnTo>
                <a:lnTo>
                  <a:pt x="4576" y="3246"/>
                </a:lnTo>
                <a:lnTo>
                  <a:pt x="4577" y="3241"/>
                </a:lnTo>
                <a:lnTo>
                  <a:pt x="4583" y="3233"/>
                </a:lnTo>
                <a:lnTo>
                  <a:pt x="4590" y="3224"/>
                </a:lnTo>
                <a:lnTo>
                  <a:pt x="4595" y="3218"/>
                </a:lnTo>
                <a:lnTo>
                  <a:pt x="4601" y="3214"/>
                </a:lnTo>
                <a:lnTo>
                  <a:pt x="4606" y="3212"/>
                </a:lnTo>
                <a:lnTo>
                  <a:pt x="4611" y="3210"/>
                </a:lnTo>
                <a:lnTo>
                  <a:pt x="4617" y="3210"/>
                </a:lnTo>
                <a:lnTo>
                  <a:pt x="4622" y="3211"/>
                </a:lnTo>
                <a:lnTo>
                  <a:pt x="4627" y="3213"/>
                </a:lnTo>
                <a:lnTo>
                  <a:pt x="4633" y="3217"/>
                </a:lnTo>
                <a:lnTo>
                  <a:pt x="4636" y="3218"/>
                </a:lnTo>
                <a:lnTo>
                  <a:pt x="4638" y="3218"/>
                </a:lnTo>
                <a:lnTo>
                  <a:pt x="4640" y="3217"/>
                </a:lnTo>
                <a:lnTo>
                  <a:pt x="4642" y="3216"/>
                </a:lnTo>
                <a:lnTo>
                  <a:pt x="4638" y="3211"/>
                </a:lnTo>
                <a:lnTo>
                  <a:pt x="4635" y="3208"/>
                </a:lnTo>
                <a:lnTo>
                  <a:pt x="4635" y="3204"/>
                </a:lnTo>
                <a:lnTo>
                  <a:pt x="4636" y="3201"/>
                </a:lnTo>
                <a:lnTo>
                  <a:pt x="4641" y="3196"/>
                </a:lnTo>
                <a:lnTo>
                  <a:pt x="4648" y="3191"/>
                </a:lnTo>
                <a:lnTo>
                  <a:pt x="4639" y="3189"/>
                </a:lnTo>
                <a:lnTo>
                  <a:pt x="4631" y="3188"/>
                </a:lnTo>
                <a:lnTo>
                  <a:pt x="4623" y="3189"/>
                </a:lnTo>
                <a:lnTo>
                  <a:pt x="4616" y="3192"/>
                </a:lnTo>
                <a:lnTo>
                  <a:pt x="4616" y="3192"/>
                </a:lnTo>
                <a:lnTo>
                  <a:pt x="4616" y="3192"/>
                </a:lnTo>
                <a:lnTo>
                  <a:pt x="4614" y="3197"/>
                </a:lnTo>
                <a:lnTo>
                  <a:pt x="4612" y="3201"/>
                </a:lnTo>
                <a:lnTo>
                  <a:pt x="4609" y="3205"/>
                </a:lnTo>
                <a:lnTo>
                  <a:pt x="4606" y="3209"/>
                </a:lnTo>
                <a:lnTo>
                  <a:pt x="4597" y="3214"/>
                </a:lnTo>
                <a:lnTo>
                  <a:pt x="4588" y="3217"/>
                </a:lnTo>
                <a:lnTo>
                  <a:pt x="4587" y="3223"/>
                </a:lnTo>
                <a:lnTo>
                  <a:pt x="4585" y="3229"/>
                </a:lnTo>
                <a:lnTo>
                  <a:pt x="4582" y="3233"/>
                </a:lnTo>
                <a:lnTo>
                  <a:pt x="4579" y="3236"/>
                </a:lnTo>
                <a:lnTo>
                  <a:pt x="4571" y="3244"/>
                </a:lnTo>
                <a:lnTo>
                  <a:pt x="4565" y="3252"/>
                </a:lnTo>
                <a:lnTo>
                  <a:pt x="4559" y="3259"/>
                </a:lnTo>
                <a:lnTo>
                  <a:pt x="4552" y="3266"/>
                </a:lnTo>
                <a:lnTo>
                  <a:pt x="4561" y="3260"/>
                </a:lnTo>
                <a:lnTo>
                  <a:pt x="4569" y="3254"/>
                </a:lnTo>
                <a:lnTo>
                  <a:pt x="4575" y="3259"/>
                </a:lnTo>
                <a:lnTo>
                  <a:pt x="4582" y="3264"/>
                </a:lnTo>
                <a:lnTo>
                  <a:pt x="4584" y="3270"/>
                </a:lnTo>
                <a:lnTo>
                  <a:pt x="4585" y="3277"/>
                </a:lnTo>
                <a:lnTo>
                  <a:pt x="4585" y="3281"/>
                </a:lnTo>
                <a:lnTo>
                  <a:pt x="4585" y="3283"/>
                </a:lnTo>
                <a:lnTo>
                  <a:pt x="4583" y="3286"/>
                </a:lnTo>
                <a:lnTo>
                  <a:pt x="4580" y="3288"/>
                </a:lnTo>
                <a:lnTo>
                  <a:pt x="4573" y="3291"/>
                </a:lnTo>
                <a:lnTo>
                  <a:pt x="4565" y="3293"/>
                </a:lnTo>
                <a:lnTo>
                  <a:pt x="4556" y="3293"/>
                </a:lnTo>
                <a:lnTo>
                  <a:pt x="4547" y="3291"/>
                </a:lnTo>
                <a:lnTo>
                  <a:pt x="4542" y="3289"/>
                </a:lnTo>
                <a:lnTo>
                  <a:pt x="4540" y="3287"/>
                </a:lnTo>
                <a:lnTo>
                  <a:pt x="4541" y="3285"/>
                </a:lnTo>
                <a:lnTo>
                  <a:pt x="4542" y="3282"/>
                </a:lnTo>
                <a:lnTo>
                  <a:pt x="4544" y="3279"/>
                </a:lnTo>
                <a:lnTo>
                  <a:pt x="4546" y="3277"/>
                </a:lnTo>
                <a:lnTo>
                  <a:pt x="4548" y="3274"/>
                </a:lnTo>
                <a:lnTo>
                  <a:pt x="4548" y="3272"/>
                </a:lnTo>
                <a:lnTo>
                  <a:pt x="4548" y="3272"/>
                </a:lnTo>
                <a:lnTo>
                  <a:pt x="4547" y="3273"/>
                </a:lnTo>
                <a:lnTo>
                  <a:pt x="4538" y="3279"/>
                </a:lnTo>
                <a:lnTo>
                  <a:pt x="4528" y="3286"/>
                </a:lnTo>
                <a:lnTo>
                  <a:pt x="4532" y="3286"/>
                </a:lnTo>
                <a:lnTo>
                  <a:pt x="4535" y="3288"/>
                </a:lnTo>
                <a:lnTo>
                  <a:pt x="4538" y="3291"/>
                </a:lnTo>
                <a:lnTo>
                  <a:pt x="4540" y="3294"/>
                </a:lnTo>
                <a:lnTo>
                  <a:pt x="4542" y="3297"/>
                </a:lnTo>
                <a:lnTo>
                  <a:pt x="4543" y="3300"/>
                </a:lnTo>
                <a:lnTo>
                  <a:pt x="4544" y="3304"/>
                </a:lnTo>
                <a:lnTo>
                  <a:pt x="4543" y="3307"/>
                </a:lnTo>
                <a:lnTo>
                  <a:pt x="4541" y="3311"/>
                </a:lnTo>
                <a:lnTo>
                  <a:pt x="4538" y="3314"/>
                </a:lnTo>
                <a:lnTo>
                  <a:pt x="4534" y="3319"/>
                </a:lnTo>
                <a:lnTo>
                  <a:pt x="4529" y="3323"/>
                </a:lnTo>
                <a:lnTo>
                  <a:pt x="4527" y="3325"/>
                </a:lnTo>
                <a:lnTo>
                  <a:pt x="4526" y="3328"/>
                </a:lnTo>
                <a:lnTo>
                  <a:pt x="4525" y="3331"/>
                </a:lnTo>
                <a:lnTo>
                  <a:pt x="4526" y="3334"/>
                </a:lnTo>
                <a:lnTo>
                  <a:pt x="4526" y="3341"/>
                </a:lnTo>
                <a:lnTo>
                  <a:pt x="4526" y="3347"/>
                </a:lnTo>
                <a:lnTo>
                  <a:pt x="4525" y="3351"/>
                </a:lnTo>
                <a:lnTo>
                  <a:pt x="4523" y="3355"/>
                </a:lnTo>
                <a:lnTo>
                  <a:pt x="4520" y="3358"/>
                </a:lnTo>
                <a:lnTo>
                  <a:pt x="4516" y="3361"/>
                </a:lnTo>
                <a:lnTo>
                  <a:pt x="4512" y="3364"/>
                </a:lnTo>
                <a:lnTo>
                  <a:pt x="4506" y="3366"/>
                </a:lnTo>
                <a:lnTo>
                  <a:pt x="4501" y="3369"/>
                </a:lnTo>
                <a:lnTo>
                  <a:pt x="4496" y="3373"/>
                </a:lnTo>
                <a:lnTo>
                  <a:pt x="4493" y="3377"/>
                </a:lnTo>
                <a:lnTo>
                  <a:pt x="4490" y="3382"/>
                </a:lnTo>
                <a:lnTo>
                  <a:pt x="4486" y="3393"/>
                </a:lnTo>
                <a:lnTo>
                  <a:pt x="4482" y="3403"/>
                </a:lnTo>
                <a:lnTo>
                  <a:pt x="4480" y="3406"/>
                </a:lnTo>
                <a:lnTo>
                  <a:pt x="4480" y="3409"/>
                </a:lnTo>
                <a:lnTo>
                  <a:pt x="4482" y="3412"/>
                </a:lnTo>
                <a:lnTo>
                  <a:pt x="4484" y="3415"/>
                </a:lnTo>
                <a:lnTo>
                  <a:pt x="4487" y="3416"/>
                </a:lnTo>
                <a:lnTo>
                  <a:pt x="4491" y="3417"/>
                </a:lnTo>
                <a:lnTo>
                  <a:pt x="4496" y="3416"/>
                </a:lnTo>
                <a:lnTo>
                  <a:pt x="4501" y="3414"/>
                </a:lnTo>
                <a:lnTo>
                  <a:pt x="4501" y="3414"/>
                </a:lnTo>
                <a:lnTo>
                  <a:pt x="4511" y="3409"/>
                </a:lnTo>
                <a:lnTo>
                  <a:pt x="4519" y="3404"/>
                </a:lnTo>
                <a:lnTo>
                  <a:pt x="4523" y="3402"/>
                </a:lnTo>
                <a:lnTo>
                  <a:pt x="4527" y="3399"/>
                </a:lnTo>
                <a:lnTo>
                  <a:pt x="4531" y="3396"/>
                </a:lnTo>
                <a:lnTo>
                  <a:pt x="4534" y="3392"/>
                </a:lnTo>
                <a:lnTo>
                  <a:pt x="4537" y="3384"/>
                </a:lnTo>
                <a:lnTo>
                  <a:pt x="4542" y="3378"/>
                </a:lnTo>
                <a:lnTo>
                  <a:pt x="4548" y="3372"/>
                </a:lnTo>
                <a:lnTo>
                  <a:pt x="4555" y="3368"/>
                </a:lnTo>
                <a:lnTo>
                  <a:pt x="4568" y="3359"/>
                </a:lnTo>
                <a:lnTo>
                  <a:pt x="4579" y="3349"/>
                </a:lnTo>
                <a:lnTo>
                  <a:pt x="4577" y="3356"/>
                </a:lnTo>
                <a:lnTo>
                  <a:pt x="4574" y="3363"/>
                </a:lnTo>
                <a:lnTo>
                  <a:pt x="4571" y="3369"/>
                </a:lnTo>
                <a:lnTo>
                  <a:pt x="4567" y="3375"/>
                </a:lnTo>
                <a:lnTo>
                  <a:pt x="4562" y="3379"/>
                </a:lnTo>
                <a:lnTo>
                  <a:pt x="4556" y="3384"/>
                </a:lnTo>
                <a:lnTo>
                  <a:pt x="4549" y="3387"/>
                </a:lnTo>
                <a:lnTo>
                  <a:pt x="4541" y="3391"/>
                </a:lnTo>
                <a:lnTo>
                  <a:pt x="4541" y="3391"/>
                </a:lnTo>
                <a:lnTo>
                  <a:pt x="4539" y="3397"/>
                </a:lnTo>
                <a:lnTo>
                  <a:pt x="4535" y="3402"/>
                </a:lnTo>
                <a:lnTo>
                  <a:pt x="4534" y="3405"/>
                </a:lnTo>
                <a:lnTo>
                  <a:pt x="4533" y="3408"/>
                </a:lnTo>
                <a:lnTo>
                  <a:pt x="4532" y="3411"/>
                </a:lnTo>
                <a:lnTo>
                  <a:pt x="4532" y="3415"/>
                </a:lnTo>
                <a:lnTo>
                  <a:pt x="4530" y="3417"/>
                </a:lnTo>
                <a:lnTo>
                  <a:pt x="4527" y="3417"/>
                </a:lnTo>
                <a:lnTo>
                  <a:pt x="4527" y="3422"/>
                </a:lnTo>
                <a:lnTo>
                  <a:pt x="4525" y="3426"/>
                </a:lnTo>
                <a:lnTo>
                  <a:pt x="4523" y="3430"/>
                </a:lnTo>
                <a:lnTo>
                  <a:pt x="4520" y="3434"/>
                </a:lnTo>
                <a:lnTo>
                  <a:pt x="4513" y="3442"/>
                </a:lnTo>
                <a:lnTo>
                  <a:pt x="4508" y="3451"/>
                </a:lnTo>
                <a:lnTo>
                  <a:pt x="4504" y="3454"/>
                </a:lnTo>
                <a:lnTo>
                  <a:pt x="4502" y="3457"/>
                </a:lnTo>
                <a:lnTo>
                  <a:pt x="4504" y="3455"/>
                </a:lnTo>
                <a:lnTo>
                  <a:pt x="4506" y="3453"/>
                </a:lnTo>
                <a:lnTo>
                  <a:pt x="4514" y="3444"/>
                </a:lnTo>
                <a:lnTo>
                  <a:pt x="4520" y="3436"/>
                </a:lnTo>
                <a:lnTo>
                  <a:pt x="4526" y="3428"/>
                </a:lnTo>
                <a:lnTo>
                  <a:pt x="4530" y="3418"/>
                </a:lnTo>
                <a:lnTo>
                  <a:pt x="4531" y="3417"/>
                </a:lnTo>
                <a:lnTo>
                  <a:pt x="4532" y="3415"/>
                </a:lnTo>
                <a:lnTo>
                  <a:pt x="4536" y="3416"/>
                </a:lnTo>
                <a:lnTo>
                  <a:pt x="4539" y="3418"/>
                </a:lnTo>
                <a:lnTo>
                  <a:pt x="4541" y="3419"/>
                </a:lnTo>
                <a:lnTo>
                  <a:pt x="4542" y="3422"/>
                </a:lnTo>
                <a:lnTo>
                  <a:pt x="4543" y="3424"/>
                </a:lnTo>
                <a:lnTo>
                  <a:pt x="4543" y="3427"/>
                </a:lnTo>
                <a:lnTo>
                  <a:pt x="4542" y="3430"/>
                </a:lnTo>
                <a:lnTo>
                  <a:pt x="4541" y="3433"/>
                </a:lnTo>
                <a:lnTo>
                  <a:pt x="4537" y="3441"/>
                </a:lnTo>
                <a:lnTo>
                  <a:pt x="4532" y="3450"/>
                </a:lnTo>
                <a:lnTo>
                  <a:pt x="4527" y="3456"/>
                </a:lnTo>
                <a:lnTo>
                  <a:pt x="4522" y="3462"/>
                </a:lnTo>
                <a:lnTo>
                  <a:pt x="4515" y="3468"/>
                </a:lnTo>
                <a:lnTo>
                  <a:pt x="4508" y="3472"/>
                </a:lnTo>
                <a:lnTo>
                  <a:pt x="4500" y="3476"/>
                </a:lnTo>
                <a:lnTo>
                  <a:pt x="4492" y="3480"/>
                </a:lnTo>
                <a:lnTo>
                  <a:pt x="4489" y="3474"/>
                </a:lnTo>
                <a:lnTo>
                  <a:pt x="4488" y="3470"/>
                </a:lnTo>
                <a:lnTo>
                  <a:pt x="4484" y="3475"/>
                </a:lnTo>
                <a:lnTo>
                  <a:pt x="4480" y="3480"/>
                </a:lnTo>
                <a:lnTo>
                  <a:pt x="4477" y="3486"/>
                </a:lnTo>
                <a:lnTo>
                  <a:pt x="4475" y="3492"/>
                </a:lnTo>
                <a:lnTo>
                  <a:pt x="4475" y="3492"/>
                </a:lnTo>
                <a:lnTo>
                  <a:pt x="4475" y="3492"/>
                </a:lnTo>
                <a:lnTo>
                  <a:pt x="4478" y="3493"/>
                </a:lnTo>
                <a:lnTo>
                  <a:pt x="4481" y="3494"/>
                </a:lnTo>
                <a:lnTo>
                  <a:pt x="4479" y="3510"/>
                </a:lnTo>
                <a:lnTo>
                  <a:pt x="4476" y="3524"/>
                </a:lnTo>
                <a:lnTo>
                  <a:pt x="4474" y="3525"/>
                </a:lnTo>
                <a:lnTo>
                  <a:pt x="4472" y="3525"/>
                </a:lnTo>
                <a:lnTo>
                  <a:pt x="4472" y="3529"/>
                </a:lnTo>
                <a:lnTo>
                  <a:pt x="4473" y="3532"/>
                </a:lnTo>
                <a:lnTo>
                  <a:pt x="4475" y="3536"/>
                </a:lnTo>
                <a:lnTo>
                  <a:pt x="4477" y="3538"/>
                </a:lnTo>
                <a:lnTo>
                  <a:pt x="4482" y="3544"/>
                </a:lnTo>
                <a:lnTo>
                  <a:pt x="4486" y="3550"/>
                </a:lnTo>
                <a:lnTo>
                  <a:pt x="4489" y="3554"/>
                </a:lnTo>
                <a:lnTo>
                  <a:pt x="4492" y="3559"/>
                </a:lnTo>
                <a:lnTo>
                  <a:pt x="4495" y="3561"/>
                </a:lnTo>
                <a:lnTo>
                  <a:pt x="4498" y="3562"/>
                </a:lnTo>
                <a:lnTo>
                  <a:pt x="4497" y="3562"/>
                </a:lnTo>
                <a:lnTo>
                  <a:pt x="4497" y="3562"/>
                </a:lnTo>
                <a:lnTo>
                  <a:pt x="4499" y="3561"/>
                </a:lnTo>
                <a:lnTo>
                  <a:pt x="4500" y="3560"/>
                </a:lnTo>
                <a:lnTo>
                  <a:pt x="4501" y="3558"/>
                </a:lnTo>
                <a:lnTo>
                  <a:pt x="4501" y="3556"/>
                </a:lnTo>
                <a:lnTo>
                  <a:pt x="4502" y="3549"/>
                </a:lnTo>
                <a:lnTo>
                  <a:pt x="4502" y="3543"/>
                </a:lnTo>
                <a:lnTo>
                  <a:pt x="4502" y="3536"/>
                </a:lnTo>
                <a:lnTo>
                  <a:pt x="4502" y="3534"/>
                </a:lnTo>
                <a:lnTo>
                  <a:pt x="4506" y="3535"/>
                </a:lnTo>
                <a:lnTo>
                  <a:pt x="4514" y="3536"/>
                </a:lnTo>
                <a:lnTo>
                  <a:pt x="4518" y="3536"/>
                </a:lnTo>
                <a:lnTo>
                  <a:pt x="4521" y="3535"/>
                </a:lnTo>
                <a:lnTo>
                  <a:pt x="4523" y="3534"/>
                </a:lnTo>
                <a:lnTo>
                  <a:pt x="4525" y="3531"/>
                </a:lnTo>
                <a:lnTo>
                  <a:pt x="4527" y="3526"/>
                </a:lnTo>
                <a:lnTo>
                  <a:pt x="4527" y="3522"/>
                </a:lnTo>
                <a:lnTo>
                  <a:pt x="4527" y="3522"/>
                </a:lnTo>
                <a:lnTo>
                  <a:pt x="4527" y="3523"/>
                </a:lnTo>
                <a:lnTo>
                  <a:pt x="4526" y="3519"/>
                </a:lnTo>
                <a:lnTo>
                  <a:pt x="4526" y="3515"/>
                </a:lnTo>
                <a:lnTo>
                  <a:pt x="4527" y="3511"/>
                </a:lnTo>
                <a:lnTo>
                  <a:pt x="4528" y="3508"/>
                </a:lnTo>
                <a:lnTo>
                  <a:pt x="4531" y="3505"/>
                </a:lnTo>
                <a:lnTo>
                  <a:pt x="4535" y="3503"/>
                </a:lnTo>
                <a:lnTo>
                  <a:pt x="4540" y="3501"/>
                </a:lnTo>
                <a:lnTo>
                  <a:pt x="4547" y="3501"/>
                </a:lnTo>
                <a:lnTo>
                  <a:pt x="4549" y="3511"/>
                </a:lnTo>
                <a:lnTo>
                  <a:pt x="4552" y="3521"/>
                </a:lnTo>
                <a:lnTo>
                  <a:pt x="4555" y="3526"/>
                </a:lnTo>
                <a:lnTo>
                  <a:pt x="4556" y="3531"/>
                </a:lnTo>
                <a:lnTo>
                  <a:pt x="4568" y="3539"/>
                </a:lnTo>
                <a:lnTo>
                  <a:pt x="4580" y="3546"/>
                </a:lnTo>
                <a:lnTo>
                  <a:pt x="4580" y="3546"/>
                </a:lnTo>
                <a:lnTo>
                  <a:pt x="4579" y="3536"/>
                </a:lnTo>
                <a:lnTo>
                  <a:pt x="4580" y="3527"/>
                </a:lnTo>
                <a:lnTo>
                  <a:pt x="4582" y="3521"/>
                </a:lnTo>
                <a:lnTo>
                  <a:pt x="4584" y="3516"/>
                </a:lnTo>
                <a:lnTo>
                  <a:pt x="4588" y="3513"/>
                </a:lnTo>
                <a:lnTo>
                  <a:pt x="4592" y="3511"/>
                </a:lnTo>
                <a:lnTo>
                  <a:pt x="4597" y="3511"/>
                </a:lnTo>
                <a:lnTo>
                  <a:pt x="4603" y="3511"/>
                </a:lnTo>
                <a:lnTo>
                  <a:pt x="4607" y="3502"/>
                </a:lnTo>
                <a:lnTo>
                  <a:pt x="4608" y="3493"/>
                </a:lnTo>
                <a:lnTo>
                  <a:pt x="4608" y="3496"/>
                </a:lnTo>
                <a:lnTo>
                  <a:pt x="4608" y="3499"/>
                </a:lnTo>
                <a:lnTo>
                  <a:pt x="4606" y="3502"/>
                </a:lnTo>
                <a:lnTo>
                  <a:pt x="4604" y="3503"/>
                </a:lnTo>
                <a:lnTo>
                  <a:pt x="4600" y="3507"/>
                </a:lnTo>
                <a:lnTo>
                  <a:pt x="4595" y="3510"/>
                </a:lnTo>
                <a:lnTo>
                  <a:pt x="4585" y="3519"/>
                </a:lnTo>
                <a:lnTo>
                  <a:pt x="4575" y="3527"/>
                </a:lnTo>
                <a:lnTo>
                  <a:pt x="4570" y="3532"/>
                </a:lnTo>
                <a:lnTo>
                  <a:pt x="4566" y="3536"/>
                </a:lnTo>
                <a:lnTo>
                  <a:pt x="4564" y="3540"/>
                </a:lnTo>
                <a:lnTo>
                  <a:pt x="4563" y="3543"/>
                </a:lnTo>
                <a:lnTo>
                  <a:pt x="4570" y="3581"/>
                </a:lnTo>
                <a:lnTo>
                  <a:pt x="4574" y="3580"/>
                </a:lnTo>
                <a:lnTo>
                  <a:pt x="4568" y="3579"/>
                </a:lnTo>
                <a:lnTo>
                  <a:pt x="4562" y="3577"/>
                </a:lnTo>
                <a:lnTo>
                  <a:pt x="4559" y="3576"/>
                </a:lnTo>
                <a:lnTo>
                  <a:pt x="4557" y="3576"/>
                </a:lnTo>
                <a:lnTo>
                  <a:pt x="4554" y="3576"/>
                </a:lnTo>
                <a:lnTo>
                  <a:pt x="4551" y="3578"/>
                </a:lnTo>
                <a:lnTo>
                  <a:pt x="4550" y="3579"/>
                </a:lnTo>
                <a:lnTo>
                  <a:pt x="4548" y="3579"/>
                </a:lnTo>
                <a:lnTo>
                  <a:pt x="4548" y="3578"/>
                </a:lnTo>
                <a:lnTo>
                  <a:pt x="4547" y="3576"/>
                </a:lnTo>
                <a:lnTo>
                  <a:pt x="4548" y="3574"/>
                </a:lnTo>
                <a:lnTo>
                  <a:pt x="4549" y="3573"/>
                </a:lnTo>
                <a:lnTo>
                  <a:pt x="4551" y="3571"/>
                </a:lnTo>
                <a:lnTo>
                  <a:pt x="4555" y="3570"/>
                </a:lnTo>
                <a:lnTo>
                  <a:pt x="4558" y="3573"/>
                </a:lnTo>
                <a:lnTo>
                  <a:pt x="4559" y="3576"/>
                </a:lnTo>
                <a:lnTo>
                  <a:pt x="4559" y="3579"/>
                </a:lnTo>
                <a:lnTo>
                  <a:pt x="4559" y="3581"/>
                </a:lnTo>
                <a:lnTo>
                  <a:pt x="4555" y="3586"/>
                </a:lnTo>
                <a:lnTo>
                  <a:pt x="4549" y="3590"/>
                </a:lnTo>
                <a:lnTo>
                  <a:pt x="4549" y="3590"/>
                </a:lnTo>
                <a:lnTo>
                  <a:pt x="4549" y="3590"/>
                </a:lnTo>
                <a:lnTo>
                  <a:pt x="4554" y="3591"/>
                </a:lnTo>
                <a:lnTo>
                  <a:pt x="4557" y="3591"/>
                </a:lnTo>
                <a:lnTo>
                  <a:pt x="4560" y="3589"/>
                </a:lnTo>
                <a:lnTo>
                  <a:pt x="4563" y="3588"/>
                </a:lnTo>
                <a:lnTo>
                  <a:pt x="4565" y="3585"/>
                </a:lnTo>
                <a:lnTo>
                  <a:pt x="4566" y="3582"/>
                </a:lnTo>
                <a:lnTo>
                  <a:pt x="4568" y="3579"/>
                </a:lnTo>
                <a:lnTo>
                  <a:pt x="4568" y="3575"/>
                </a:lnTo>
                <a:lnTo>
                  <a:pt x="4570" y="3569"/>
                </a:lnTo>
                <a:lnTo>
                  <a:pt x="4572" y="3566"/>
                </a:lnTo>
                <a:lnTo>
                  <a:pt x="4573" y="3564"/>
                </a:lnTo>
                <a:lnTo>
                  <a:pt x="4575" y="3564"/>
                </a:lnTo>
                <a:lnTo>
                  <a:pt x="4577" y="3563"/>
                </a:lnTo>
                <a:lnTo>
                  <a:pt x="4580" y="3564"/>
                </a:lnTo>
                <a:lnTo>
                  <a:pt x="4579" y="3560"/>
                </a:lnTo>
                <a:lnTo>
                  <a:pt x="4578" y="3556"/>
                </a:lnTo>
                <a:lnTo>
                  <a:pt x="4579" y="3551"/>
                </a:lnTo>
                <a:lnTo>
                  <a:pt x="4581" y="3547"/>
                </a:lnTo>
                <a:lnTo>
                  <a:pt x="4600" y="3535"/>
                </a:lnTo>
                <a:lnTo>
                  <a:pt x="4618" y="3521"/>
                </a:lnTo>
                <a:lnTo>
                  <a:pt x="4627" y="3515"/>
                </a:lnTo>
                <a:lnTo>
                  <a:pt x="4637" y="3509"/>
                </a:lnTo>
                <a:lnTo>
                  <a:pt x="4648" y="3505"/>
                </a:lnTo>
                <a:lnTo>
                  <a:pt x="4660" y="3503"/>
                </a:lnTo>
                <a:lnTo>
                  <a:pt x="4663" y="3501"/>
                </a:lnTo>
                <a:lnTo>
                  <a:pt x="4665" y="3496"/>
                </a:lnTo>
                <a:lnTo>
                  <a:pt x="4665" y="3489"/>
                </a:lnTo>
                <a:lnTo>
                  <a:pt x="4666" y="3483"/>
                </a:lnTo>
                <a:lnTo>
                  <a:pt x="4668" y="3480"/>
                </a:lnTo>
                <a:lnTo>
                  <a:pt x="4670" y="3477"/>
                </a:lnTo>
                <a:lnTo>
                  <a:pt x="4674" y="3476"/>
                </a:lnTo>
                <a:lnTo>
                  <a:pt x="4679" y="3477"/>
                </a:lnTo>
                <a:lnTo>
                  <a:pt x="4684" y="3479"/>
                </a:lnTo>
                <a:lnTo>
                  <a:pt x="4690" y="3482"/>
                </a:lnTo>
                <a:lnTo>
                  <a:pt x="4693" y="3479"/>
                </a:lnTo>
                <a:lnTo>
                  <a:pt x="4697" y="3474"/>
                </a:lnTo>
                <a:lnTo>
                  <a:pt x="4693" y="3471"/>
                </a:lnTo>
                <a:lnTo>
                  <a:pt x="4688" y="3469"/>
                </a:lnTo>
                <a:lnTo>
                  <a:pt x="4687" y="3467"/>
                </a:lnTo>
                <a:lnTo>
                  <a:pt x="4687" y="3466"/>
                </a:lnTo>
                <a:lnTo>
                  <a:pt x="4688" y="3465"/>
                </a:lnTo>
                <a:lnTo>
                  <a:pt x="4690" y="3464"/>
                </a:lnTo>
                <a:lnTo>
                  <a:pt x="4697" y="3462"/>
                </a:lnTo>
                <a:lnTo>
                  <a:pt x="4701" y="3459"/>
                </a:lnTo>
                <a:lnTo>
                  <a:pt x="4704" y="3455"/>
                </a:lnTo>
                <a:lnTo>
                  <a:pt x="4708" y="3450"/>
                </a:lnTo>
                <a:lnTo>
                  <a:pt x="4711" y="3446"/>
                </a:lnTo>
                <a:lnTo>
                  <a:pt x="4716" y="3443"/>
                </a:lnTo>
                <a:lnTo>
                  <a:pt x="4718" y="3442"/>
                </a:lnTo>
                <a:lnTo>
                  <a:pt x="4721" y="3443"/>
                </a:lnTo>
                <a:lnTo>
                  <a:pt x="4724" y="3443"/>
                </a:lnTo>
                <a:lnTo>
                  <a:pt x="4728" y="3446"/>
                </a:lnTo>
                <a:lnTo>
                  <a:pt x="4727" y="3439"/>
                </a:lnTo>
                <a:lnTo>
                  <a:pt x="4728" y="3433"/>
                </a:lnTo>
                <a:lnTo>
                  <a:pt x="4731" y="3428"/>
                </a:lnTo>
                <a:lnTo>
                  <a:pt x="4734" y="3423"/>
                </a:lnTo>
                <a:lnTo>
                  <a:pt x="4738" y="3418"/>
                </a:lnTo>
                <a:lnTo>
                  <a:pt x="4741" y="3413"/>
                </a:lnTo>
                <a:lnTo>
                  <a:pt x="4743" y="3407"/>
                </a:lnTo>
                <a:lnTo>
                  <a:pt x="4744" y="3401"/>
                </a:lnTo>
                <a:lnTo>
                  <a:pt x="4746" y="3398"/>
                </a:lnTo>
                <a:lnTo>
                  <a:pt x="4748" y="3397"/>
                </a:lnTo>
                <a:lnTo>
                  <a:pt x="4751" y="3397"/>
                </a:lnTo>
                <a:lnTo>
                  <a:pt x="4755" y="3397"/>
                </a:lnTo>
                <a:lnTo>
                  <a:pt x="4755" y="3412"/>
                </a:lnTo>
                <a:lnTo>
                  <a:pt x="4757" y="3427"/>
                </a:lnTo>
                <a:lnTo>
                  <a:pt x="4758" y="3434"/>
                </a:lnTo>
                <a:lnTo>
                  <a:pt x="4758" y="3442"/>
                </a:lnTo>
                <a:lnTo>
                  <a:pt x="4758" y="3450"/>
                </a:lnTo>
                <a:lnTo>
                  <a:pt x="4755" y="3458"/>
                </a:lnTo>
                <a:lnTo>
                  <a:pt x="4754" y="3463"/>
                </a:lnTo>
                <a:lnTo>
                  <a:pt x="4752" y="3468"/>
                </a:lnTo>
                <a:lnTo>
                  <a:pt x="4749" y="3473"/>
                </a:lnTo>
                <a:lnTo>
                  <a:pt x="4745" y="3477"/>
                </a:lnTo>
                <a:lnTo>
                  <a:pt x="4743" y="3479"/>
                </a:lnTo>
                <a:lnTo>
                  <a:pt x="4741" y="3480"/>
                </a:lnTo>
                <a:lnTo>
                  <a:pt x="4739" y="3480"/>
                </a:lnTo>
                <a:lnTo>
                  <a:pt x="4735" y="3480"/>
                </a:lnTo>
                <a:lnTo>
                  <a:pt x="4735" y="3486"/>
                </a:lnTo>
                <a:lnTo>
                  <a:pt x="4734" y="3491"/>
                </a:lnTo>
                <a:lnTo>
                  <a:pt x="4732" y="3496"/>
                </a:lnTo>
                <a:lnTo>
                  <a:pt x="4729" y="3502"/>
                </a:lnTo>
                <a:lnTo>
                  <a:pt x="4726" y="3507"/>
                </a:lnTo>
                <a:lnTo>
                  <a:pt x="4722" y="3511"/>
                </a:lnTo>
                <a:lnTo>
                  <a:pt x="4718" y="3515"/>
                </a:lnTo>
                <a:lnTo>
                  <a:pt x="4713" y="3519"/>
                </a:lnTo>
                <a:lnTo>
                  <a:pt x="4707" y="3523"/>
                </a:lnTo>
                <a:lnTo>
                  <a:pt x="4701" y="3527"/>
                </a:lnTo>
                <a:lnTo>
                  <a:pt x="4699" y="3530"/>
                </a:lnTo>
                <a:lnTo>
                  <a:pt x="4697" y="3533"/>
                </a:lnTo>
                <a:lnTo>
                  <a:pt x="4696" y="3537"/>
                </a:lnTo>
                <a:lnTo>
                  <a:pt x="4696" y="3541"/>
                </a:lnTo>
                <a:lnTo>
                  <a:pt x="4698" y="3539"/>
                </a:lnTo>
                <a:lnTo>
                  <a:pt x="4701" y="3536"/>
                </a:lnTo>
                <a:lnTo>
                  <a:pt x="4703" y="3535"/>
                </a:lnTo>
                <a:lnTo>
                  <a:pt x="4706" y="3535"/>
                </a:lnTo>
                <a:lnTo>
                  <a:pt x="4712" y="3536"/>
                </a:lnTo>
                <a:lnTo>
                  <a:pt x="4718" y="3536"/>
                </a:lnTo>
                <a:lnTo>
                  <a:pt x="4723" y="3534"/>
                </a:lnTo>
                <a:lnTo>
                  <a:pt x="4727" y="3531"/>
                </a:lnTo>
                <a:lnTo>
                  <a:pt x="4734" y="3524"/>
                </a:lnTo>
                <a:lnTo>
                  <a:pt x="4742" y="3515"/>
                </a:lnTo>
                <a:lnTo>
                  <a:pt x="4752" y="3503"/>
                </a:lnTo>
                <a:lnTo>
                  <a:pt x="4764" y="3491"/>
                </a:lnTo>
                <a:lnTo>
                  <a:pt x="4761" y="3493"/>
                </a:lnTo>
                <a:lnTo>
                  <a:pt x="4758" y="3494"/>
                </a:lnTo>
                <a:lnTo>
                  <a:pt x="4755" y="3494"/>
                </a:lnTo>
                <a:lnTo>
                  <a:pt x="4753" y="3493"/>
                </a:lnTo>
                <a:lnTo>
                  <a:pt x="4751" y="3491"/>
                </a:lnTo>
                <a:lnTo>
                  <a:pt x="4749" y="3489"/>
                </a:lnTo>
                <a:lnTo>
                  <a:pt x="4748" y="3486"/>
                </a:lnTo>
                <a:lnTo>
                  <a:pt x="4747" y="3483"/>
                </a:lnTo>
                <a:lnTo>
                  <a:pt x="4752" y="3482"/>
                </a:lnTo>
                <a:lnTo>
                  <a:pt x="4757" y="3483"/>
                </a:lnTo>
                <a:lnTo>
                  <a:pt x="4761" y="3486"/>
                </a:lnTo>
                <a:lnTo>
                  <a:pt x="4765" y="3490"/>
                </a:lnTo>
                <a:lnTo>
                  <a:pt x="4770" y="3486"/>
                </a:lnTo>
                <a:lnTo>
                  <a:pt x="4776" y="3483"/>
                </a:lnTo>
                <a:lnTo>
                  <a:pt x="4782" y="3481"/>
                </a:lnTo>
                <a:lnTo>
                  <a:pt x="4789" y="3479"/>
                </a:lnTo>
                <a:lnTo>
                  <a:pt x="4795" y="3476"/>
                </a:lnTo>
                <a:lnTo>
                  <a:pt x="4800" y="3472"/>
                </a:lnTo>
                <a:lnTo>
                  <a:pt x="4802" y="3470"/>
                </a:lnTo>
                <a:lnTo>
                  <a:pt x="4804" y="3467"/>
                </a:lnTo>
                <a:lnTo>
                  <a:pt x="4805" y="3464"/>
                </a:lnTo>
                <a:lnTo>
                  <a:pt x="4807" y="3460"/>
                </a:lnTo>
                <a:lnTo>
                  <a:pt x="4808" y="3459"/>
                </a:lnTo>
                <a:lnTo>
                  <a:pt x="4811" y="3458"/>
                </a:lnTo>
                <a:lnTo>
                  <a:pt x="4814" y="3459"/>
                </a:lnTo>
                <a:lnTo>
                  <a:pt x="4816" y="3461"/>
                </a:lnTo>
                <a:lnTo>
                  <a:pt x="4819" y="3465"/>
                </a:lnTo>
                <a:lnTo>
                  <a:pt x="4821" y="3471"/>
                </a:lnTo>
                <a:lnTo>
                  <a:pt x="4821" y="3473"/>
                </a:lnTo>
                <a:lnTo>
                  <a:pt x="4821" y="3475"/>
                </a:lnTo>
                <a:lnTo>
                  <a:pt x="4821" y="3477"/>
                </a:lnTo>
                <a:lnTo>
                  <a:pt x="4819" y="3479"/>
                </a:lnTo>
                <a:lnTo>
                  <a:pt x="4815" y="3481"/>
                </a:lnTo>
                <a:lnTo>
                  <a:pt x="4811" y="3484"/>
                </a:lnTo>
                <a:lnTo>
                  <a:pt x="4808" y="3487"/>
                </a:lnTo>
                <a:lnTo>
                  <a:pt x="4806" y="3491"/>
                </a:lnTo>
                <a:lnTo>
                  <a:pt x="4802" y="3498"/>
                </a:lnTo>
                <a:lnTo>
                  <a:pt x="4799" y="3507"/>
                </a:lnTo>
                <a:lnTo>
                  <a:pt x="4797" y="3516"/>
                </a:lnTo>
                <a:lnTo>
                  <a:pt x="4794" y="3524"/>
                </a:lnTo>
                <a:lnTo>
                  <a:pt x="4791" y="3531"/>
                </a:lnTo>
                <a:lnTo>
                  <a:pt x="4786" y="3538"/>
                </a:lnTo>
                <a:lnTo>
                  <a:pt x="4784" y="3539"/>
                </a:lnTo>
                <a:lnTo>
                  <a:pt x="4780" y="3540"/>
                </a:lnTo>
                <a:lnTo>
                  <a:pt x="4780" y="3540"/>
                </a:lnTo>
                <a:lnTo>
                  <a:pt x="4780" y="3540"/>
                </a:lnTo>
                <a:lnTo>
                  <a:pt x="4776" y="3551"/>
                </a:lnTo>
                <a:lnTo>
                  <a:pt x="4772" y="3563"/>
                </a:lnTo>
                <a:lnTo>
                  <a:pt x="4768" y="3574"/>
                </a:lnTo>
                <a:lnTo>
                  <a:pt x="4764" y="3584"/>
                </a:lnTo>
                <a:lnTo>
                  <a:pt x="4761" y="3581"/>
                </a:lnTo>
                <a:lnTo>
                  <a:pt x="4759" y="3578"/>
                </a:lnTo>
                <a:lnTo>
                  <a:pt x="4758" y="3575"/>
                </a:lnTo>
                <a:lnTo>
                  <a:pt x="4758" y="3571"/>
                </a:lnTo>
                <a:lnTo>
                  <a:pt x="4758" y="3564"/>
                </a:lnTo>
                <a:lnTo>
                  <a:pt x="4759" y="3557"/>
                </a:lnTo>
                <a:lnTo>
                  <a:pt x="4756" y="3563"/>
                </a:lnTo>
                <a:lnTo>
                  <a:pt x="4754" y="3570"/>
                </a:lnTo>
                <a:lnTo>
                  <a:pt x="4753" y="3577"/>
                </a:lnTo>
                <a:lnTo>
                  <a:pt x="4752" y="3584"/>
                </a:lnTo>
                <a:lnTo>
                  <a:pt x="4751" y="3589"/>
                </a:lnTo>
                <a:lnTo>
                  <a:pt x="4750" y="3594"/>
                </a:lnTo>
                <a:lnTo>
                  <a:pt x="4748" y="3598"/>
                </a:lnTo>
                <a:lnTo>
                  <a:pt x="4746" y="3602"/>
                </a:lnTo>
                <a:lnTo>
                  <a:pt x="4743" y="3606"/>
                </a:lnTo>
                <a:lnTo>
                  <a:pt x="4740" y="3609"/>
                </a:lnTo>
                <a:lnTo>
                  <a:pt x="4735" y="3613"/>
                </a:lnTo>
                <a:lnTo>
                  <a:pt x="4730" y="3616"/>
                </a:lnTo>
                <a:lnTo>
                  <a:pt x="4728" y="3617"/>
                </a:lnTo>
                <a:lnTo>
                  <a:pt x="4726" y="3618"/>
                </a:lnTo>
                <a:lnTo>
                  <a:pt x="4728" y="3620"/>
                </a:lnTo>
                <a:lnTo>
                  <a:pt x="4730" y="3621"/>
                </a:lnTo>
                <a:lnTo>
                  <a:pt x="4732" y="3620"/>
                </a:lnTo>
                <a:lnTo>
                  <a:pt x="4735" y="3619"/>
                </a:lnTo>
                <a:lnTo>
                  <a:pt x="4740" y="3615"/>
                </a:lnTo>
                <a:lnTo>
                  <a:pt x="4744" y="3611"/>
                </a:lnTo>
                <a:lnTo>
                  <a:pt x="4748" y="3605"/>
                </a:lnTo>
                <a:lnTo>
                  <a:pt x="4752" y="3600"/>
                </a:lnTo>
                <a:lnTo>
                  <a:pt x="4754" y="3599"/>
                </a:lnTo>
                <a:lnTo>
                  <a:pt x="4757" y="3600"/>
                </a:lnTo>
                <a:lnTo>
                  <a:pt x="4760" y="3602"/>
                </a:lnTo>
                <a:lnTo>
                  <a:pt x="4762" y="3608"/>
                </a:lnTo>
                <a:lnTo>
                  <a:pt x="4754" y="3616"/>
                </a:lnTo>
                <a:lnTo>
                  <a:pt x="4745" y="3624"/>
                </a:lnTo>
                <a:lnTo>
                  <a:pt x="4736" y="3632"/>
                </a:lnTo>
                <a:lnTo>
                  <a:pt x="4727" y="3639"/>
                </a:lnTo>
                <a:lnTo>
                  <a:pt x="4723" y="3632"/>
                </a:lnTo>
                <a:lnTo>
                  <a:pt x="4719" y="3625"/>
                </a:lnTo>
                <a:lnTo>
                  <a:pt x="4719" y="3625"/>
                </a:lnTo>
                <a:lnTo>
                  <a:pt x="4719" y="3625"/>
                </a:lnTo>
                <a:lnTo>
                  <a:pt x="4716" y="3626"/>
                </a:lnTo>
                <a:lnTo>
                  <a:pt x="4713" y="3627"/>
                </a:lnTo>
                <a:lnTo>
                  <a:pt x="4711" y="3627"/>
                </a:lnTo>
                <a:lnTo>
                  <a:pt x="4708" y="3626"/>
                </a:lnTo>
                <a:lnTo>
                  <a:pt x="4707" y="3626"/>
                </a:lnTo>
                <a:lnTo>
                  <a:pt x="4707" y="3626"/>
                </a:lnTo>
                <a:lnTo>
                  <a:pt x="4705" y="3630"/>
                </a:lnTo>
                <a:lnTo>
                  <a:pt x="4703" y="3635"/>
                </a:lnTo>
                <a:lnTo>
                  <a:pt x="4700" y="3639"/>
                </a:lnTo>
                <a:lnTo>
                  <a:pt x="4696" y="3642"/>
                </a:lnTo>
                <a:lnTo>
                  <a:pt x="4700" y="3648"/>
                </a:lnTo>
                <a:lnTo>
                  <a:pt x="4703" y="3654"/>
                </a:lnTo>
                <a:lnTo>
                  <a:pt x="4703" y="3658"/>
                </a:lnTo>
                <a:lnTo>
                  <a:pt x="4702" y="3661"/>
                </a:lnTo>
                <a:lnTo>
                  <a:pt x="4700" y="3664"/>
                </a:lnTo>
                <a:lnTo>
                  <a:pt x="4697" y="3668"/>
                </a:lnTo>
                <a:lnTo>
                  <a:pt x="4695" y="3673"/>
                </a:lnTo>
                <a:lnTo>
                  <a:pt x="4690" y="3677"/>
                </a:lnTo>
                <a:lnTo>
                  <a:pt x="4686" y="3680"/>
                </a:lnTo>
                <a:lnTo>
                  <a:pt x="4681" y="3683"/>
                </a:lnTo>
                <a:lnTo>
                  <a:pt x="4676" y="3686"/>
                </a:lnTo>
                <a:lnTo>
                  <a:pt x="4673" y="3690"/>
                </a:lnTo>
                <a:lnTo>
                  <a:pt x="4672" y="3693"/>
                </a:lnTo>
                <a:lnTo>
                  <a:pt x="4671" y="3695"/>
                </a:lnTo>
                <a:lnTo>
                  <a:pt x="4670" y="3698"/>
                </a:lnTo>
                <a:lnTo>
                  <a:pt x="4671" y="3702"/>
                </a:lnTo>
                <a:lnTo>
                  <a:pt x="4669" y="3702"/>
                </a:lnTo>
                <a:lnTo>
                  <a:pt x="4667" y="3702"/>
                </a:lnTo>
                <a:lnTo>
                  <a:pt x="4667" y="3706"/>
                </a:lnTo>
                <a:lnTo>
                  <a:pt x="4666" y="3709"/>
                </a:lnTo>
                <a:lnTo>
                  <a:pt x="4665" y="3712"/>
                </a:lnTo>
                <a:lnTo>
                  <a:pt x="4664" y="3715"/>
                </a:lnTo>
                <a:lnTo>
                  <a:pt x="4660" y="3719"/>
                </a:lnTo>
                <a:lnTo>
                  <a:pt x="4654" y="3724"/>
                </a:lnTo>
                <a:lnTo>
                  <a:pt x="4649" y="3728"/>
                </a:lnTo>
                <a:lnTo>
                  <a:pt x="4643" y="3731"/>
                </a:lnTo>
                <a:lnTo>
                  <a:pt x="4638" y="3735"/>
                </a:lnTo>
                <a:lnTo>
                  <a:pt x="4635" y="3741"/>
                </a:lnTo>
                <a:lnTo>
                  <a:pt x="4630" y="3746"/>
                </a:lnTo>
                <a:lnTo>
                  <a:pt x="4624" y="3752"/>
                </a:lnTo>
                <a:lnTo>
                  <a:pt x="4621" y="3758"/>
                </a:lnTo>
                <a:lnTo>
                  <a:pt x="4619" y="3763"/>
                </a:lnTo>
                <a:lnTo>
                  <a:pt x="4623" y="3767"/>
                </a:lnTo>
                <a:lnTo>
                  <a:pt x="4627" y="3769"/>
                </a:lnTo>
                <a:lnTo>
                  <a:pt x="4630" y="3771"/>
                </a:lnTo>
                <a:lnTo>
                  <a:pt x="4632" y="3772"/>
                </a:lnTo>
                <a:lnTo>
                  <a:pt x="4633" y="3775"/>
                </a:lnTo>
                <a:lnTo>
                  <a:pt x="4634" y="3779"/>
                </a:lnTo>
                <a:lnTo>
                  <a:pt x="4635" y="3785"/>
                </a:lnTo>
                <a:lnTo>
                  <a:pt x="4637" y="3791"/>
                </a:lnTo>
                <a:lnTo>
                  <a:pt x="4639" y="3797"/>
                </a:lnTo>
                <a:lnTo>
                  <a:pt x="4642" y="3803"/>
                </a:lnTo>
                <a:lnTo>
                  <a:pt x="4644" y="3809"/>
                </a:lnTo>
                <a:lnTo>
                  <a:pt x="4647" y="3816"/>
                </a:lnTo>
                <a:lnTo>
                  <a:pt x="4647" y="3822"/>
                </a:lnTo>
                <a:lnTo>
                  <a:pt x="4647" y="3829"/>
                </a:lnTo>
                <a:lnTo>
                  <a:pt x="4640" y="3834"/>
                </a:lnTo>
                <a:lnTo>
                  <a:pt x="4633" y="3838"/>
                </a:lnTo>
                <a:lnTo>
                  <a:pt x="4630" y="3838"/>
                </a:lnTo>
                <a:lnTo>
                  <a:pt x="4626" y="3838"/>
                </a:lnTo>
                <a:lnTo>
                  <a:pt x="4623" y="3840"/>
                </a:lnTo>
                <a:lnTo>
                  <a:pt x="4620" y="3842"/>
                </a:lnTo>
                <a:lnTo>
                  <a:pt x="4617" y="3844"/>
                </a:lnTo>
                <a:lnTo>
                  <a:pt x="4613" y="3846"/>
                </a:lnTo>
                <a:lnTo>
                  <a:pt x="4610" y="3846"/>
                </a:lnTo>
                <a:lnTo>
                  <a:pt x="4606" y="3844"/>
                </a:lnTo>
                <a:lnTo>
                  <a:pt x="4604" y="3846"/>
                </a:lnTo>
                <a:lnTo>
                  <a:pt x="4603" y="3849"/>
                </a:lnTo>
                <a:lnTo>
                  <a:pt x="4601" y="3851"/>
                </a:lnTo>
                <a:lnTo>
                  <a:pt x="4597" y="3852"/>
                </a:lnTo>
                <a:lnTo>
                  <a:pt x="4596" y="3856"/>
                </a:lnTo>
                <a:lnTo>
                  <a:pt x="4595" y="3859"/>
                </a:lnTo>
                <a:lnTo>
                  <a:pt x="4602" y="3857"/>
                </a:lnTo>
                <a:lnTo>
                  <a:pt x="4608" y="3854"/>
                </a:lnTo>
                <a:lnTo>
                  <a:pt x="4612" y="3858"/>
                </a:lnTo>
                <a:lnTo>
                  <a:pt x="4616" y="3863"/>
                </a:lnTo>
                <a:lnTo>
                  <a:pt x="4619" y="3867"/>
                </a:lnTo>
                <a:lnTo>
                  <a:pt x="4622" y="3872"/>
                </a:lnTo>
                <a:lnTo>
                  <a:pt x="4623" y="3877"/>
                </a:lnTo>
                <a:lnTo>
                  <a:pt x="4624" y="3882"/>
                </a:lnTo>
                <a:lnTo>
                  <a:pt x="4623" y="3889"/>
                </a:lnTo>
                <a:lnTo>
                  <a:pt x="4621" y="3895"/>
                </a:lnTo>
                <a:lnTo>
                  <a:pt x="4621" y="3895"/>
                </a:lnTo>
                <a:lnTo>
                  <a:pt x="4621" y="3895"/>
                </a:lnTo>
                <a:lnTo>
                  <a:pt x="4616" y="3894"/>
                </a:lnTo>
                <a:lnTo>
                  <a:pt x="4612" y="3892"/>
                </a:lnTo>
                <a:lnTo>
                  <a:pt x="4610" y="3890"/>
                </a:lnTo>
                <a:lnTo>
                  <a:pt x="4609" y="3887"/>
                </a:lnTo>
                <a:lnTo>
                  <a:pt x="4609" y="3879"/>
                </a:lnTo>
                <a:lnTo>
                  <a:pt x="4610" y="3872"/>
                </a:lnTo>
                <a:lnTo>
                  <a:pt x="4602" y="3872"/>
                </a:lnTo>
                <a:lnTo>
                  <a:pt x="4593" y="3874"/>
                </a:lnTo>
                <a:lnTo>
                  <a:pt x="4591" y="3871"/>
                </a:lnTo>
                <a:lnTo>
                  <a:pt x="4590" y="3868"/>
                </a:lnTo>
                <a:lnTo>
                  <a:pt x="4588" y="3872"/>
                </a:lnTo>
                <a:lnTo>
                  <a:pt x="4588" y="3876"/>
                </a:lnTo>
                <a:lnTo>
                  <a:pt x="4586" y="3875"/>
                </a:lnTo>
                <a:lnTo>
                  <a:pt x="4589" y="3881"/>
                </a:lnTo>
                <a:lnTo>
                  <a:pt x="4590" y="3887"/>
                </a:lnTo>
                <a:lnTo>
                  <a:pt x="4590" y="3893"/>
                </a:lnTo>
                <a:lnTo>
                  <a:pt x="4591" y="3899"/>
                </a:lnTo>
                <a:lnTo>
                  <a:pt x="4591" y="3905"/>
                </a:lnTo>
                <a:lnTo>
                  <a:pt x="4593" y="3911"/>
                </a:lnTo>
                <a:lnTo>
                  <a:pt x="4596" y="3916"/>
                </a:lnTo>
                <a:lnTo>
                  <a:pt x="4602" y="3920"/>
                </a:lnTo>
                <a:lnTo>
                  <a:pt x="4602" y="3920"/>
                </a:lnTo>
                <a:lnTo>
                  <a:pt x="4613" y="3915"/>
                </a:lnTo>
                <a:lnTo>
                  <a:pt x="4623" y="3911"/>
                </a:lnTo>
                <a:lnTo>
                  <a:pt x="4624" y="3911"/>
                </a:lnTo>
                <a:lnTo>
                  <a:pt x="4624" y="3912"/>
                </a:lnTo>
                <a:lnTo>
                  <a:pt x="4624" y="3911"/>
                </a:lnTo>
                <a:lnTo>
                  <a:pt x="4624" y="3911"/>
                </a:lnTo>
                <a:lnTo>
                  <a:pt x="4627" y="3906"/>
                </a:lnTo>
                <a:lnTo>
                  <a:pt x="4630" y="3902"/>
                </a:lnTo>
                <a:lnTo>
                  <a:pt x="4631" y="3898"/>
                </a:lnTo>
                <a:lnTo>
                  <a:pt x="4631" y="3893"/>
                </a:lnTo>
                <a:lnTo>
                  <a:pt x="4631" y="3882"/>
                </a:lnTo>
                <a:lnTo>
                  <a:pt x="4629" y="3873"/>
                </a:lnTo>
                <a:lnTo>
                  <a:pt x="4628" y="3866"/>
                </a:lnTo>
                <a:lnTo>
                  <a:pt x="4627" y="3859"/>
                </a:lnTo>
                <a:lnTo>
                  <a:pt x="4628" y="3856"/>
                </a:lnTo>
                <a:lnTo>
                  <a:pt x="4629" y="3852"/>
                </a:lnTo>
                <a:lnTo>
                  <a:pt x="4633" y="3849"/>
                </a:lnTo>
                <a:lnTo>
                  <a:pt x="4638" y="3845"/>
                </a:lnTo>
                <a:lnTo>
                  <a:pt x="4636" y="3850"/>
                </a:lnTo>
                <a:lnTo>
                  <a:pt x="4635" y="3853"/>
                </a:lnTo>
                <a:lnTo>
                  <a:pt x="4635" y="3856"/>
                </a:lnTo>
                <a:lnTo>
                  <a:pt x="4635" y="3859"/>
                </a:lnTo>
                <a:lnTo>
                  <a:pt x="4638" y="3863"/>
                </a:lnTo>
                <a:lnTo>
                  <a:pt x="4643" y="3866"/>
                </a:lnTo>
                <a:lnTo>
                  <a:pt x="4648" y="3868"/>
                </a:lnTo>
                <a:lnTo>
                  <a:pt x="4653" y="3871"/>
                </a:lnTo>
                <a:lnTo>
                  <a:pt x="4655" y="3873"/>
                </a:lnTo>
                <a:lnTo>
                  <a:pt x="4656" y="3875"/>
                </a:lnTo>
                <a:lnTo>
                  <a:pt x="4657" y="3878"/>
                </a:lnTo>
                <a:lnTo>
                  <a:pt x="4657" y="3881"/>
                </a:lnTo>
                <a:lnTo>
                  <a:pt x="4658" y="3890"/>
                </a:lnTo>
                <a:lnTo>
                  <a:pt x="4661" y="3898"/>
                </a:lnTo>
                <a:lnTo>
                  <a:pt x="4661" y="3898"/>
                </a:lnTo>
                <a:lnTo>
                  <a:pt x="4659" y="3904"/>
                </a:lnTo>
                <a:lnTo>
                  <a:pt x="4654" y="3911"/>
                </a:lnTo>
                <a:lnTo>
                  <a:pt x="4653" y="3915"/>
                </a:lnTo>
                <a:lnTo>
                  <a:pt x="4652" y="3918"/>
                </a:lnTo>
                <a:lnTo>
                  <a:pt x="4653" y="3920"/>
                </a:lnTo>
                <a:lnTo>
                  <a:pt x="4654" y="3922"/>
                </a:lnTo>
                <a:lnTo>
                  <a:pt x="4655" y="3924"/>
                </a:lnTo>
                <a:lnTo>
                  <a:pt x="4657" y="3926"/>
                </a:lnTo>
                <a:lnTo>
                  <a:pt x="4663" y="3928"/>
                </a:lnTo>
                <a:lnTo>
                  <a:pt x="4669" y="3930"/>
                </a:lnTo>
                <a:lnTo>
                  <a:pt x="4672" y="3931"/>
                </a:lnTo>
                <a:lnTo>
                  <a:pt x="4674" y="3933"/>
                </a:lnTo>
                <a:lnTo>
                  <a:pt x="4675" y="3937"/>
                </a:lnTo>
                <a:lnTo>
                  <a:pt x="4674" y="3943"/>
                </a:lnTo>
                <a:lnTo>
                  <a:pt x="4673" y="3948"/>
                </a:lnTo>
                <a:lnTo>
                  <a:pt x="4670" y="3951"/>
                </a:lnTo>
                <a:lnTo>
                  <a:pt x="4667" y="3953"/>
                </a:lnTo>
                <a:lnTo>
                  <a:pt x="4664" y="3954"/>
                </a:lnTo>
                <a:lnTo>
                  <a:pt x="4657" y="3955"/>
                </a:lnTo>
                <a:lnTo>
                  <a:pt x="4650" y="3955"/>
                </a:lnTo>
                <a:lnTo>
                  <a:pt x="4650" y="3955"/>
                </a:lnTo>
                <a:lnTo>
                  <a:pt x="4650" y="3955"/>
                </a:lnTo>
                <a:lnTo>
                  <a:pt x="4649" y="3967"/>
                </a:lnTo>
                <a:lnTo>
                  <a:pt x="4648" y="3984"/>
                </a:lnTo>
                <a:lnTo>
                  <a:pt x="4646" y="3986"/>
                </a:lnTo>
                <a:lnTo>
                  <a:pt x="4642" y="3988"/>
                </a:lnTo>
                <a:lnTo>
                  <a:pt x="4640" y="3990"/>
                </a:lnTo>
                <a:lnTo>
                  <a:pt x="4637" y="3990"/>
                </a:lnTo>
                <a:lnTo>
                  <a:pt x="4631" y="3991"/>
                </a:lnTo>
                <a:lnTo>
                  <a:pt x="4625" y="3991"/>
                </a:lnTo>
                <a:lnTo>
                  <a:pt x="4625" y="3992"/>
                </a:lnTo>
                <a:lnTo>
                  <a:pt x="4622" y="3991"/>
                </a:lnTo>
                <a:lnTo>
                  <a:pt x="4620" y="3989"/>
                </a:lnTo>
                <a:lnTo>
                  <a:pt x="4617" y="3987"/>
                </a:lnTo>
                <a:lnTo>
                  <a:pt x="4615" y="3983"/>
                </a:lnTo>
                <a:lnTo>
                  <a:pt x="4610" y="3975"/>
                </a:lnTo>
                <a:lnTo>
                  <a:pt x="4607" y="3969"/>
                </a:lnTo>
                <a:lnTo>
                  <a:pt x="4600" y="3961"/>
                </a:lnTo>
                <a:lnTo>
                  <a:pt x="4593" y="3952"/>
                </a:lnTo>
                <a:lnTo>
                  <a:pt x="4590" y="3952"/>
                </a:lnTo>
                <a:lnTo>
                  <a:pt x="4589" y="3953"/>
                </a:lnTo>
                <a:lnTo>
                  <a:pt x="4590" y="3955"/>
                </a:lnTo>
                <a:lnTo>
                  <a:pt x="4591" y="3957"/>
                </a:lnTo>
                <a:lnTo>
                  <a:pt x="4591" y="3960"/>
                </a:lnTo>
                <a:lnTo>
                  <a:pt x="4590" y="3963"/>
                </a:lnTo>
                <a:lnTo>
                  <a:pt x="4585" y="3966"/>
                </a:lnTo>
                <a:lnTo>
                  <a:pt x="4576" y="3968"/>
                </a:lnTo>
                <a:lnTo>
                  <a:pt x="4576" y="3968"/>
                </a:lnTo>
                <a:lnTo>
                  <a:pt x="4577" y="3976"/>
                </a:lnTo>
                <a:lnTo>
                  <a:pt x="4579" y="3984"/>
                </a:lnTo>
                <a:lnTo>
                  <a:pt x="4580" y="3992"/>
                </a:lnTo>
                <a:lnTo>
                  <a:pt x="4582" y="4001"/>
                </a:lnTo>
                <a:lnTo>
                  <a:pt x="4582" y="4000"/>
                </a:lnTo>
                <a:lnTo>
                  <a:pt x="4581" y="4000"/>
                </a:lnTo>
                <a:lnTo>
                  <a:pt x="4585" y="4009"/>
                </a:lnTo>
                <a:lnTo>
                  <a:pt x="4590" y="4017"/>
                </a:lnTo>
                <a:lnTo>
                  <a:pt x="4591" y="4024"/>
                </a:lnTo>
                <a:lnTo>
                  <a:pt x="4592" y="4030"/>
                </a:lnTo>
                <a:lnTo>
                  <a:pt x="4592" y="4030"/>
                </a:lnTo>
                <a:lnTo>
                  <a:pt x="4594" y="4024"/>
                </a:lnTo>
                <a:lnTo>
                  <a:pt x="4596" y="4017"/>
                </a:lnTo>
                <a:lnTo>
                  <a:pt x="4601" y="4019"/>
                </a:lnTo>
                <a:lnTo>
                  <a:pt x="4604" y="4019"/>
                </a:lnTo>
                <a:lnTo>
                  <a:pt x="4605" y="4019"/>
                </a:lnTo>
                <a:lnTo>
                  <a:pt x="4606" y="4020"/>
                </a:lnTo>
                <a:lnTo>
                  <a:pt x="4606" y="4022"/>
                </a:lnTo>
                <a:lnTo>
                  <a:pt x="4606" y="4024"/>
                </a:lnTo>
                <a:lnTo>
                  <a:pt x="4606" y="4024"/>
                </a:lnTo>
                <a:lnTo>
                  <a:pt x="4609" y="4022"/>
                </a:lnTo>
                <a:lnTo>
                  <a:pt x="4611" y="4020"/>
                </a:lnTo>
                <a:lnTo>
                  <a:pt x="4611" y="4019"/>
                </a:lnTo>
                <a:lnTo>
                  <a:pt x="4610" y="4018"/>
                </a:lnTo>
                <a:lnTo>
                  <a:pt x="4609" y="4015"/>
                </a:lnTo>
                <a:lnTo>
                  <a:pt x="4609" y="4013"/>
                </a:lnTo>
                <a:lnTo>
                  <a:pt x="4609" y="4010"/>
                </a:lnTo>
                <a:lnTo>
                  <a:pt x="4610" y="4007"/>
                </a:lnTo>
                <a:lnTo>
                  <a:pt x="4604" y="4006"/>
                </a:lnTo>
                <a:lnTo>
                  <a:pt x="4598" y="4004"/>
                </a:lnTo>
                <a:lnTo>
                  <a:pt x="4597" y="3999"/>
                </a:lnTo>
                <a:lnTo>
                  <a:pt x="4596" y="3993"/>
                </a:lnTo>
                <a:lnTo>
                  <a:pt x="4601" y="3993"/>
                </a:lnTo>
                <a:lnTo>
                  <a:pt x="4604" y="3994"/>
                </a:lnTo>
                <a:lnTo>
                  <a:pt x="4611" y="4000"/>
                </a:lnTo>
                <a:lnTo>
                  <a:pt x="4618" y="4005"/>
                </a:lnTo>
                <a:lnTo>
                  <a:pt x="4618" y="4005"/>
                </a:lnTo>
                <a:lnTo>
                  <a:pt x="4620" y="4003"/>
                </a:lnTo>
                <a:lnTo>
                  <a:pt x="4622" y="4000"/>
                </a:lnTo>
                <a:lnTo>
                  <a:pt x="4622" y="3998"/>
                </a:lnTo>
                <a:lnTo>
                  <a:pt x="4624" y="3997"/>
                </a:lnTo>
                <a:lnTo>
                  <a:pt x="4625" y="3997"/>
                </a:lnTo>
                <a:lnTo>
                  <a:pt x="4628" y="3998"/>
                </a:lnTo>
                <a:lnTo>
                  <a:pt x="4630" y="4000"/>
                </a:lnTo>
                <a:lnTo>
                  <a:pt x="4632" y="4001"/>
                </a:lnTo>
                <a:lnTo>
                  <a:pt x="4633" y="4001"/>
                </a:lnTo>
                <a:lnTo>
                  <a:pt x="4634" y="4001"/>
                </a:lnTo>
                <a:lnTo>
                  <a:pt x="4636" y="3999"/>
                </a:lnTo>
                <a:lnTo>
                  <a:pt x="4637" y="3995"/>
                </a:lnTo>
                <a:lnTo>
                  <a:pt x="4638" y="3992"/>
                </a:lnTo>
                <a:lnTo>
                  <a:pt x="4640" y="3989"/>
                </a:lnTo>
                <a:lnTo>
                  <a:pt x="4640" y="3988"/>
                </a:lnTo>
                <a:lnTo>
                  <a:pt x="4642" y="3988"/>
                </a:lnTo>
                <a:lnTo>
                  <a:pt x="4643" y="3988"/>
                </a:lnTo>
                <a:lnTo>
                  <a:pt x="4646" y="3989"/>
                </a:lnTo>
                <a:lnTo>
                  <a:pt x="4647" y="3995"/>
                </a:lnTo>
                <a:lnTo>
                  <a:pt x="4649" y="4000"/>
                </a:lnTo>
                <a:lnTo>
                  <a:pt x="4652" y="4005"/>
                </a:lnTo>
                <a:lnTo>
                  <a:pt x="4655" y="4009"/>
                </a:lnTo>
                <a:lnTo>
                  <a:pt x="4662" y="4017"/>
                </a:lnTo>
                <a:lnTo>
                  <a:pt x="4668" y="4026"/>
                </a:lnTo>
                <a:lnTo>
                  <a:pt x="4668" y="4020"/>
                </a:lnTo>
                <a:lnTo>
                  <a:pt x="4669" y="4015"/>
                </a:lnTo>
                <a:lnTo>
                  <a:pt x="4671" y="4011"/>
                </a:lnTo>
                <a:lnTo>
                  <a:pt x="4676" y="4007"/>
                </a:lnTo>
                <a:lnTo>
                  <a:pt x="4680" y="4000"/>
                </a:lnTo>
                <a:lnTo>
                  <a:pt x="4685" y="3993"/>
                </a:lnTo>
                <a:lnTo>
                  <a:pt x="4692" y="3992"/>
                </a:lnTo>
                <a:lnTo>
                  <a:pt x="4698" y="3991"/>
                </a:lnTo>
                <a:lnTo>
                  <a:pt x="4700" y="3991"/>
                </a:lnTo>
                <a:lnTo>
                  <a:pt x="4703" y="3990"/>
                </a:lnTo>
                <a:lnTo>
                  <a:pt x="4699" y="3998"/>
                </a:lnTo>
                <a:lnTo>
                  <a:pt x="4695" y="4004"/>
                </a:lnTo>
                <a:lnTo>
                  <a:pt x="4689" y="4008"/>
                </a:lnTo>
                <a:lnTo>
                  <a:pt x="4683" y="4012"/>
                </a:lnTo>
                <a:lnTo>
                  <a:pt x="4681" y="4018"/>
                </a:lnTo>
                <a:lnTo>
                  <a:pt x="4678" y="4023"/>
                </a:lnTo>
                <a:lnTo>
                  <a:pt x="4674" y="4027"/>
                </a:lnTo>
                <a:lnTo>
                  <a:pt x="4669" y="4030"/>
                </a:lnTo>
                <a:lnTo>
                  <a:pt x="4670" y="4033"/>
                </a:lnTo>
                <a:lnTo>
                  <a:pt x="4660" y="4043"/>
                </a:lnTo>
                <a:lnTo>
                  <a:pt x="4650" y="4053"/>
                </a:lnTo>
                <a:lnTo>
                  <a:pt x="4646" y="4063"/>
                </a:lnTo>
                <a:lnTo>
                  <a:pt x="4641" y="4073"/>
                </a:lnTo>
                <a:lnTo>
                  <a:pt x="4638" y="4073"/>
                </a:lnTo>
                <a:lnTo>
                  <a:pt x="4636" y="4073"/>
                </a:lnTo>
                <a:lnTo>
                  <a:pt x="4634" y="4072"/>
                </a:lnTo>
                <a:lnTo>
                  <a:pt x="4634" y="4070"/>
                </a:lnTo>
                <a:lnTo>
                  <a:pt x="4633" y="4066"/>
                </a:lnTo>
                <a:lnTo>
                  <a:pt x="4632" y="4062"/>
                </a:lnTo>
                <a:lnTo>
                  <a:pt x="4627" y="4066"/>
                </a:lnTo>
                <a:lnTo>
                  <a:pt x="4623" y="4070"/>
                </a:lnTo>
                <a:lnTo>
                  <a:pt x="4618" y="4071"/>
                </a:lnTo>
                <a:lnTo>
                  <a:pt x="4613" y="4072"/>
                </a:lnTo>
                <a:lnTo>
                  <a:pt x="4613" y="4075"/>
                </a:lnTo>
                <a:lnTo>
                  <a:pt x="4613" y="4077"/>
                </a:lnTo>
                <a:lnTo>
                  <a:pt x="4605" y="4087"/>
                </a:lnTo>
                <a:lnTo>
                  <a:pt x="4597" y="4097"/>
                </a:lnTo>
                <a:lnTo>
                  <a:pt x="4593" y="4101"/>
                </a:lnTo>
                <a:lnTo>
                  <a:pt x="4588" y="4103"/>
                </a:lnTo>
                <a:lnTo>
                  <a:pt x="4585" y="4104"/>
                </a:lnTo>
                <a:lnTo>
                  <a:pt x="4581" y="4104"/>
                </a:lnTo>
                <a:lnTo>
                  <a:pt x="4578" y="4103"/>
                </a:lnTo>
                <a:lnTo>
                  <a:pt x="4574" y="4101"/>
                </a:lnTo>
                <a:lnTo>
                  <a:pt x="4573" y="4096"/>
                </a:lnTo>
                <a:lnTo>
                  <a:pt x="4573" y="4091"/>
                </a:lnTo>
                <a:lnTo>
                  <a:pt x="4575" y="4082"/>
                </a:lnTo>
                <a:lnTo>
                  <a:pt x="4578" y="4074"/>
                </a:lnTo>
                <a:lnTo>
                  <a:pt x="4582" y="4067"/>
                </a:lnTo>
                <a:lnTo>
                  <a:pt x="4586" y="4059"/>
                </a:lnTo>
                <a:lnTo>
                  <a:pt x="4581" y="4063"/>
                </a:lnTo>
                <a:lnTo>
                  <a:pt x="4576" y="4065"/>
                </a:lnTo>
                <a:lnTo>
                  <a:pt x="4573" y="4065"/>
                </a:lnTo>
                <a:lnTo>
                  <a:pt x="4570" y="4065"/>
                </a:lnTo>
                <a:lnTo>
                  <a:pt x="4567" y="4064"/>
                </a:lnTo>
                <a:lnTo>
                  <a:pt x="4563" y="4063"/>
                </a:lnTo>
                <a:lnTo>
                  <a:pt x="4563" y="4060"/>
                </a:lnTo>
                <a:lnTo>
                  <a:pt x="4562" y="4058"/>
                </a:lnTo>
                <a:lnTo>
                  <a:pt x="4560" y="4050"/>
                </a:lnTo>
                <a:lnTo>
                  <a:pt x="4558" y="4044"/>
                </a:lnTo>
                <a:lnTo>
                  <a:pt x="4558" y="4040"/>
                </a:lnTo>
                <a:lnTo>
                  <a:pt x="4558" y="4037"/>
                </a:lnTo>
                <a:lnTo>
                  <a:pt x="4560" y="4033"/>
                </a:lnTo>
                <a:lnTo>
                  <a:pt x="4563" y="4030"/>
                </a:lnTo>
                <a:lnTo>
                  <a:pt x="4563" y="4030"/>
                </a:lnTo>
                <a:lnTo>
                  <a:pt x="4563" y="4030"/>
                </a:lnTo>
                <a:lnTo>
                  <a:pt x="4558" y="4030"/>
                </a:lnTo>
                <a:lnTo>
                  <a:pt x="4555" y="4031"/>
                </a:lnTo>
                <a:lnTo>
                  <a:pt x="4552" y="4034"/>
                </a:lnTo>
                <a:lnTo>
                  <a:pt x="4550" y="4038"/>
                </a:lnTo>
                <a:lnTo>
                  <a:pt x="4547" y="4046"/>
                </a:lnTo>
                <a:lnTo>
                  <a:pt x="4544" y="4054"/>
                </a:lnTo>
                <a:lnTo>
                  <a:pt x="4550" y="4060"/>
                </a:lnTo>
                <a:lnTo>
                  <a:pt x="4558" y="4065"/>
                </a:lnTo>
                <a:lnTo>
                  <a:pt x="4556" y="4074"/>
                </a:lnTo>
                <a:lnTo>
                  <a:pt x="4555" y="4084"/>
                </a:lnTo>
                <a:lnTo>
                  <a:pt x="4548" y="4084"/>
                </a:lnTo>
                <a:lnTo>
                  <a:pt x="4544" y="4083"/>
                </a:lnTo>
                <a:lnTo>
                  <a:pt x="4540" y="4082"/>
                </a:lnTo>
                <a:lnTo>
                  <a:pt x="4538" y="4080"/>
                </a:lnTo>
                <a:lnTo>
                  <a:pt x="4536" y="4078"/>
                </a:lnTo>
                <a:lnTo>
                  <a:pt x="4534" y="4076"/>
                </a:lnTo>
                <a:lnTo>
                  <a:pt x="4531" y="4075"/>
                </a:lnTo>
                <a:lnTo>
                  <a:pt x="4528" y="4075"/>
                </a:lnTo>
                <a:lnTo>
                  <a:pt x="4528" y="4075"/>
                </a:lnTo>
                <a:lnTo>
                  <a:pt x="4527" y="4075"/>
                </a:lnTo>
                <a:lnTo>
                  <a:pt x="4522" y="4075"/>
                </a:lnTo>
                <a:lnTo>
                  <a:pt x="4517" y="4073"/>
                </a:lnTo>
                <a:lnTo>
                  <a:pt x="4512" y="4070"/>
                </a:lnTo>
                <a:lnTo>
                  <a:pt x="4506" y="4067"/>
                </a:lnTo>
                <a:lnTo>
                  <a:pt x="4501" y="4064"/>
                </a:lnTo>
                <a:lnTo>
                  <a:pt x="4498" y="4062"/>
                </a:lnTo>
                <a:lnTo>
                  <a:pt x="4497" y="4061"/>
                </a:lnTo>
                <a:lnTo>
                  <a:pt x="4496" y="4061"/>
                </a:lnTo>
                <a:lnTo>
                  <a:pt x="4495" y="4061"/>
                </a:lnTo>
                <a:lnTo>
                  <a:pt x="4495" y="4062"/>
                </a:lnTo>
                <a:lnTo>
                  <a:pt x="4497" y="4072"/>
                </a:lnTo>
                <a:lnTo>
                  <a:pt x="4500" y="4089"/>
                </a:lnTo>
                <a:lnTo>
                  <a:pt x="4503" y="4104"/>
                </a:lnTo>
                <a:lnTo>
                  <a:pt x="4504" y="4112"/>
                </a:lnTo>
                <a:lnTo>
                  <a:pt x="4513" y="4110"/>
                </a:lnTo>
                <a:lnTo>
                  <a:pt x="4518" y="4103"/>
                </a:lnTo>
                <a:lnTo>
                  <a:pt x="4519" y="4102"/>
                </a:lnTo>
                <a:lnTo>
                  <a:pt x="4513" y="4097"/>
                </a:lnTo>
                <a:lnTo>
                  <a:pt x="4502" y="4090"/>
                </a:lnTo>
                <a:lnTo>
                  <a:pt x="4501" y="4086"/>
                </a:lnTo>
                <a:lnTo>
                  <a:pt x="4500" y="4081"/>
                </a:lnTo>
                <a:lnTo>
                  <a:pt x="4491" y="4082"/>
                </a:lnTo>
                <a:lnTo>
                  <a:pt x="4482" y="4082"/>
                </a:lnTo>
                <a:lnTo>
                  <a:pt x="4482" y="4082"/>
                </a:lnTo>
                <a:lnTo>
                  <a:pt x="4482" y="4082"/>
                </a:lnTo>
                <a:lnTo>
                  <a:pt x="4473" y="4094"/>
                </a:lnTo>
                <a:lnTo>
                  <a:pt x="4463" y="4106"/>
                </a:lnTo>
                <a:lnTo>
                  <a:pt x="4458" y="4113"/>
                </a:lnTo>
                <a:lnTo>
                  <a:pt x="4455" y="4120"/>
                </a:lnTo>
                <a:lnTo>
                  <a:pt x="4454" y="4124"/>
                </a:lnTo>
                <a:lnTo>
                  <a:pt x="4454" y="4128"/>
                </a:lnTo>
                <a:lnTo>
                  <a:pt x="4455" y="4132"/>
                </a:lnTo>
                <a:lnTo>
                  <a:pt x="4456" y="4137"/>
                </a:lnTo>
                <a:lnTo>
                  <a:pt x="4456" y="4138"/>
                </a:lnTo>
                <a:lnTo>
                  <a:pt x="4455" y="4140"/>
                </a:lnTo>
                <a:lnTo>
                  <a:pt x="4453" y="4141"/>
                </a:lnTo>
                <a:lnTo>
                  <a:pt x="4451" y="4142"/>
                </a:lnTo>
                <a:lnTo>
                  <a:pt x="4449" y="4143"/>
                </a:lnTo>
                <a:lnTo>
                  <a:pt x="4447" y="4143"/>
                </a:lnTo>
                <a:lnTo>
                  <a:pt x="4445" y="4142"/>
                </a:lnTo>
                <a:lnTo>
                  <a:pt x="4444" y="4141"/>
                </a:lnTo>
                <a:lnTo>
                  <a:pt x="4440" y="4136"/>
                </a:lnTo>
                <a:lnTo>
                  <a:pt x="4438" y="4132"/>
                </a:lnTo>
                <a:lnTo>
                  <a:pt x="4435" y="4130"/>
                </a:lnTo>
                <a:lnTo>
                  <a:pt x="4433" y="4128"/>
                </a:lnTo>
                <a:lnTo>
                  <a:pt x="4432" y="4128"/>
                </a:lnTo>
                <a:lnTo>
                  <a:pt x="4430" y="4128"/>
                </a:lnTo>
                <a:lnTo>
                  <a:pt x="4429" y="4129"/>
                </a:lnTo>
                <a:lnTo>
                  <a:pt x="4428" y="4131"/>
                </a:lnTo>
                <a:lnTo>
                  <a:pt x="4424" y="4141"/>
                </a:lnTo>
                <a:lnTo>
                  <a:pt x="4420" y="4148"/>
                </a:lnTo>
                <a:lnTo>
                  <a:pt x="4414" y="4160"/>
                </a:lnTo>
                <a:lnTo>
                  <a:pt x="4409" y="4172"/>
                </a:lnTo>
                <a:lnTo>
                  <a:pt x="4407" y="4178"/>
                </a:lnTo>
                <a:lnTo>
                  <a:pt x="4405" y="4184"/>
                </a:lnTo>
                <a:lnTo>
                  <a:pt x="4404" y="4190"/>
                </a:lnTo>
                <a:lnTo>
                  <a:pt x="4404" y="4197"/>
                </a:lnTo>
                <a:lnTo>
                  <a:pt x="4406" y="4205"/>
                </a:lnTo>
                <a:lnTo>
                  <a:pt x="4408" y="4214"/>
                </a:lnTo>
                <a:lnTo>
                  <a:pt x="4410" y="4219"/>
                </a:lnTo>
                <a:lnTo>
                  <a:pt x="4410" y="4223"/>
                </a:lnTo>
                <a:lnTo>
                  <a:pt x="4411" y="4227"/>
                </a:lnTo>
                <a:lnTo>
                  <a:pt x="4410" y="4232"/>
                </a:lnTo>
                <a:lnTo>
                  <a:pt x="4410" y="4232"/>
                </a:lnTo>
                <a:lnTo>
                  <a:pt x="4413" y="4235"/>
                </a:lnTo>
                <a:lnTo>
                  <a:pt x="4414" y="4238"/>
                </a:lnTo>
                <a:lnTo>
                  <a:pt x="4416" y="4241"/>
                </a:lnTo>
                <a:lnTo>
                  <a:pt x="4414" y="4244"/>
                </a:lnTo>
                <a:lnTo>
                  <a:pt x="4412" y="4250"/>
                </a:lnTo>
                <a:lnTo>
                  <a:pt x="4407" y="4255"/>
                </a:lnTo>
                <a:lnTo>
                  <a:pt x="4406" y="4256"/>
                </a:lnTo>
                <a:lnTo>
                  <a:pt x="4405" y="4258"/>
                </a:lnTo>
                <a:lnTo>
                  <a:pt x="4405" y="4259"/>
                </a:lnTo>
                <a:lnTo>
                  <a:pt x="4405" y="4261"/>
                </a:lnTo>
                <a:lnTo>
                  <a:pt x="4406" y="4265"/>
                </a:lnTo>
                <a:lnTo>
                  <a:pt x="4408" y="4269"/>
                </a:lnTo>
                <a:lnTo>
                  <a:pt x="4409" y="4273"/>
                </a:lnTo>
                <a:lnTo>
                  <a:pt x="4409" y="4277"/>
                </a:lnTo>
                <a:lnTo>
                  <a:pt x="4408" y="4278"/>
                </a:lnTo>
                <a:lnTo>
                  <a:pt x="4406" y="4280"/>
                </a:lnTo>
                <a:lnTo>
                  <a:pt x="4404" y="4281"/>
                </a:lnTo>
                <a:lnTo>
                  <a:pt x="4401" y="4282"/>
                </a:lnTo>
                <a:lnTo>
                  <a:pt x="4397" y="4281"/>
                </a:lnTo>
                <a:lnTo>
                  <a:pt x="4394" y="4283"/>
                </a:lnTo>
                <a:lnTo>
                  <a:pt x="4391" y="4286"/>
                </a:lnTo>
                <a:lnTo>
                  <a:pt x="4388" y="4289"/>
                </a:lnTo>
                <a:lnTo>
                  <a:pt x="4386" y="4292"/>
                </a:lnTo>
                <a:lnTo>
                  <a:pt x="4383" y="4293"/>
                </a:lnTo>
                <a:lnTo>
                  <a:pt x="4381" y="4294"/>
                </a:lnTo>
                <a:lnTo>
                  <a:pt x="4379" y="4294"/>
                </a:lnTo>
                <a:lnTo>
                  <a:pt x="4377" y="4293"/>
                </a:lnTo>
                <a:lnTo>
                  <a:pt x="4374" y="4292"/>
                </a:lnTo>
                <a:lnTo>
                  <a:pt x="4371" y="4287"/>
                </a:lnTo>
                <a:lnTo>
                  <a:pt x="4366" y="4283"/>
                </a:lnTo>
                <a:lnTo>
                  <a:pt x="4363" y="4283"/>
                </a:lnTo>
                <a:lnTo>
                  <a:pt x="4360" y="4283"/>
                </a:lnTo>
                <a:lnTo>
                  <a:pt x="4357" y="4289"/>
                </a:lnTo>
                <a:lnTo>
                  <a:pt x="4354" y="4296"/>
                </a:lnTo>
                <a:lnTo>
                  <a:pt x="4350" y="4302"/>
                </a:lnTo>
                <a:lnTo>
                  <a:pt x="4346" y="4307"/>
                </a:lnTo>
                <a:lnTo>
                  <a:pt x="4338" y="4318"/>
                </a:lnTo>
                <a:lnTo>
                  <a:pt x="4328" y="4328"/>
                </a:lnTo>
                <a:lnTo>
                  <a:pt x="4306" y="4347"/>
                </a:lnTo>
                <a:lnTo>
                  <a:pt x="4287" y="4366"/>
                </a:lnTo>
                <a:lnTo>
                  <a:pt x="4280" y="4370"/>
                </a:lnTo>
                <a:lnTo>
                  <a:pt x="4273" y="4375"/>
                </a:lnTo>
                <a:lnTo>
                  <a:pt x="4267" y="4380"/>
                </a:lnTo>
                <a:lnTo>
                  <a:pt x="4261" y="4387"/>
                </a:lnTo>
                <a:lnTo>
                  <a:pt x="4256" y="4392"/>
                </a:lnTo>
                <a:lnTo>
                  <a:pt x="4250" y="4398"/>
                </a:lnTo>
                <a:lnTo>
                  <a:pt x="4243" y="4402"/>
                </a:lnTo>
                <a:lnTo>
                  <a:pt x="4236" y="4406"/>
                </a:lnTo>
                <a:lnTo>
                  <a:pt x="4232" y="4413"/>
                </a:lnTo>
                <a:lnTo>
                  <a:pt x="4226" y="4419"/>
                </a:lnTo>
                <a:lnTo>
                  <a:pt x="4221" y="4424"/>
                </a:lnTo>
                <a:lnTo>
                  <a:pt x="4215" y="4429"/>
                </a:lnTo>
                <a:lnTo>
                  <a:pt x="4209" y="4433"/>
                </a:lnTo>
                <a:lnTo>
                  <a:pt x="4202" y="4436"/>
                </a:lnTo>
                <a:lnTo>
                  <a:pt x="4195" y="4439"/>
                </a:lnTo>
                <a:lnTo>
                  <a:pt x="4187" y="4440"/>
                </a:lnTo>
                <a:lnTo>
                  <a:pt x="4183" y="4440"/>
                </a:lnTo>
                <a:lnTo>
                  <a:pt x="4181" y="4440"/>
                </a:lnTo>
                <a:lnTo>
                  <a:pt x="4179" y="4441"/>
                </a:lnTo>
                <a:lnTo>
                  <a:pt x="4178" y="4443"/>
                </a:lnTo>
                <a:lnTo>
                  <a:pt x="4177" y="4446"/>
                </a:lnTo>
                <a:lnTo>
                  <a:pt x="4176" y="4451"/>
                </a:lnTo>
                <a:lnTo>
                  <a:pt x="4175" y="4455"/>
                </a:lnTo>
                <a:lnTo>
                  <a:pt x="4173" y="4457"/>
                </a:lnTo>
                <a:lnTo>
                  <a:pt x="4171" y="4458"/>
                </a:lnTo>
                <a:lnTo>
                  <a:pt x="4168" y="4458"/>
                </a:lnTo>
                <a:lnTo>
                  <a:pt x="4166" y="4457"/>
                </a:lnTo>
                <a:lnTo>
                  <a:pt x="4164" y="4455"/>
                </a:lnTo>
                <a:lnTo>
                  <a:pt x="4162" y="4452"/>
                </a:lnTo>
                <a:lnTo>
                  <a:pt x="4161" y="4449"/>
                </a:lnTo>
                <a:lnTo>
                  <a:pt x="4162" y="4441"/>
                </a:lnTo>
                <a:lnTo>
                  <a:pt x="4164" y="4432"/>
                </a:lnTo>
                <a:lnTo>
                  <a:pt x="4167" y="4425"/>
                </a:lnTo>
                <a:lnTo>
                  <a:pt x="4171" y="4419"/>
                </a:lnTo>
                <a:lnTo>
                  <a:pt x="4176" y="4413"/>
                </a:lnTo>
                <a:lnTo>
                  <a:pt x="4181" y="4409"/>
                </a:lnTo>
                <a:lnTo>
                  <a:pt x="4189" y="4404"/>
                </a:lnTo>
                <a:lnTo>
                  <a:pt x="4196" y="4401"/>
                </a:lnTo>
                <a:lnTo>
                  <a:pt x="4202" y="4400"/>
                </a:lnTo>
                <a:lnTo>
                  <a:pt x="4208" y="4399"/>
                </a:lnTo>
                <a:lnTo>
                  <a:pt x="4209" y="4399"/>
                </a:lnTo>
                <a:lnTo>
                  <a:pt x="4210" y="4399"/>
                </a:lnTo>
                <a:lnTo>
                  <a:pt x="4216" y="4390"/>
                </a:lnTo>
                <a:lnTo>
                  <a:pt x="4224" y="4380"/>
                </a:lnTo>
                <a:lnTo>
                  <a:pt x="4223" y="4380"/>
                </a:lnTo>
                <a:lnTo>
                  <a:pt x="4222" y="4380"/>
                </a:lnTo>
                <a:lnTo>
                  <a:pt x="4219" y="4379"/>
                </a:lnTo>
                <a:lnTo>
                  <a:pt x="4216" y="4377"/>
                </a:lnTo>
                <a:lnTo>
                  <a:pt x="4214" y="4375"/>
                </a:lnTo>
                <a:lnTo>
                  <a:pt x="4212" y="4372"/>
                </a:lnTo>
                <a:lnTo>
                  <a:pt x="4207" y="4379"/>
                </a:lnTo>
                <a:lnTo>
                  <a:pt x="4201" y="4384"/>
                </a:lnTo>
                <a:lnTo>
                  <a:pt x="4197" y="4386"/>
                </a:lnTo>
                <a:lnTo>
                  <a:pt x="4193" y="4387"/>
                </a:lnTo>
                <a:lnTo>
                  <a:pt x="4189" y="4386"/>
                </a:lnTo>
                <a:lnTo>
                  <a:pt x="4183" y="4385"/>
                </a:lnTo>
                <a:lnTo>
                  <a:pt x="4179" y="4374"/>
                </a:lnTo>
                <a:lnTo>
                  <a:pt x="4174" y="4364"/>
                </a:lnTo>
                <a:lnTo>
                  <a:pt x="4171" y="4359"/>
                </a:lnTo>
                <a:lnTo>
                  <a:pt x="4168" y="4353"/>
                </a:lnTo>
                <a:lnTo>
                  <a:pt x="4161" y="4351"/>
                </a:lnTo>
                <a:lnTo>
                  <a:pt x="4155" y="4348"/>
                </a:lnTo>
                <a:lnTo>
                  <a:pt x="4151" y="4346"/>
                </a:lnTo>
                <a:lnTo>
                  <a:pt x="4147" y="4345"/>
                </a:lnTo>
                <a:lnTo>
                  <a:pt x="4145" y="4345"/>
                </a:lnTo>
                <a:lnTo>
                  <a:pt x="4142" y="4346"/>
                </a:lnTo>
                <a:lnTo>
                  <a:pt x="4140" y="4344"/>
                </a:lnTo>
                <a:lnTo>
                  <a:pt x="4136" y="4341"/>
                </a:lnTo>
                <a:lnTo>
                  <a:pt x="4130" y="4349"/>
                </a:lnTo>
                <a:lnTo>
                  <a:pt x="4124" y="4357"/>
                </a:lnTo>
                <a:lnTo>
                  <a:pt x="4125" y="4357"/>
                </a:lnTo>
                <a:lnTo>
                  <a:pt x="4127" y="4358"/>
                </a:lnTo>
                <a:lnTo>
                  <a:pt x="4131" y="4363"/>
                </a:lnTo>
                <a:lnTo>
                  <a:pt x="4133" y="4369"/>
                </a:lnTo>
                <a:lnTo>
                  <a:pt x="4134" y="4374"/>
                </a:lnTo>
                <a:lnTo>
                  <a:pt x="4134" y="4381"/>
                </a:lnTo>
                <a:lnTo>
                  <a:pt x="4133" y="4383"/>
                </a:lnTo>
                <a:lnTo>
                  <a:pt x="4133" y="4384"/>
                </a:lnTo>
                <a:lnTo>
                  <a:pt x="4136" y="4379"/>
                </a:lnTo>
                <a:lnTo>
                  <a:pt x="4139" y="4374"/>
                </a:lnTo>
                <a:lnTo>
                  <a:pt x="4140" y="4372"/>
                </a:lnTo>
                <a:lnTo>
                  <a:pt x="4141" y="4370"/>
                </a:lnTo>
                <a:lnTo>
                  <a:pt x="4143" y="4369"/>
                </a:lnTo>
                <a:lnTo>
                  <a:pt x="4147" y="4370"/>
                </a:lnTo>
                <a:lnTo>
                  <a:pt x="4150" y="4372"/>
                </a:lnTo>
                <a:lnTo>
                  <a:pt x="4153" y="4372"/>
                </a:lnTo>
                <a:lnTo>
                  <a:pt x="4157" y="4371"/>
                </a:lnTo>
                <a:lnTo>
                  <a:pt x="4161" y="4371"/>
                </a:lnTo>
                <a:lnTo>
                  <a:pt x="4164" y="4371"/>
                </a:lnTo>
                <a:lnTo>
                  <a:pt x="4167" y="4372"/>
                </a:lnTo>
                <a:lnTo>
                  <a:pt x="4170" y="4375"/>
                </a:lnTo>
                <a:lnTo>
                  <a:pt x="4172" y="4380"/>
                </a:lnTo>
                <a:lnTo>
                  <a:pt x="4174" y="4392"/>
                </a:lnTo>
                <a:lnTo>
                  <a:pt x="4176" y="4402"/>
                </a:lnTo>
                <a:lnTo>
                  <a:pt x="4177" y="4410"/>
                </a:lnTo>
                <a:lnTo>
                  <a:pt x="4176" y="4419"/>
                </a:lnTo>
                <a:lnTo>
                  <a:pt x="4175" y="4426"/>
                </a:lnTo>
                <a:lnTo>
                  <a:pt x="4172" y="4433"/>
                </a:lnTo>
                <a:lnTo>
                  <a:pt x="4168" y="4439"/>
                </a:lnTo>
                <a:lnTo>
                  <a:pt x="4162" y="4443"/>
                </a:lnTo>
                <a:lnTo>
                  <a:pt x="4159" y="4445"/>
                </a:lnTo>
                <a:lnTo>
                  <a:pt x="4155" y="4446"/>
                </a:lnTo>
                <a:lnTo>
                  <a:pt x="4152" y="4447"/>
                </a:lnTo>
                <a:lnTo>
                  <a:pt x="4147" y="4447"/>
                </a:lnTo>
                <a:lnTo>
                  <a:pt x="4144" y="4458"/>
                </a:lnTo>
                <a:lnTo>
                  <a:pt x="4141" y="4469"/>
                </a:lnTo>
                <a:lnTo>
                  <a:pt x="4147" y="4468"/>
                </a:lnTo>
                <a:lnTo>
                  <a:pt x="4140" y="4429"/>
                </a:lnTo>
                <a:lnTo>
                  <a:pt x="4123" y="4442"/>
                </a:lnTo>
                <a:lnTo>
                  <a:pt x="4114" y="4450"/>
                </a:lnTo>
                <a:lnTo>
                  <a:pt x="4107" y="4456"/>
                </a:lnTo>
                <a:lnTo>
                  <a:pt x="4101" y="4464"/>
                </a:lnTo>
                <a:lnTo>
                  <a:pt x="4099" y="4466"/>
                </a:lnTo>
                <a:lnTo>
                  <a:pt x="4098" y="4468"/>
                </a:lnTo>
                <a:lnTo>
                  <a:pt x="4096" y="4469"/>
                </a:lnTo>
                <a:lnTo>
                  <a:pt x="4094" y="4469"/>
                </a:lnTo>
                <a:lnTo>
                  <a:pt x="4088" y="4468"/>
                </a:lnTo>
                <a:lnTo>
                  <a:pt x="4084" y="4466"/>
                </a:lnTo>
                <a:lnTo>
                  <a:pt x="4083" y="4456"/>
                </a:lnTo>
                <a:lnTo>
                  <a:pt x="4082" y="4446"/>
                </a:lnTo>
                <a:lnTo>
                  <a:pt x="4081" y="4441"/>
                </a:lnTo>
                <a:lnTo>
                  <a:pt x="4079" y="4435"/>
                </a:lnTo>
                <a:lnTo>
                  <a:pt x="4077" y="4431"/>
                </a:lnTo>
                <a:lnTo>
                  <a:pt x="4074" y="4427"/>
                </a:lnTo>
                <a:lnTo>
                  <a:pt x="4073" y="4428"/>
                </a:lnTo>
                <a:lnTo>
                  <a:pt x="4072" y="4429"/>
                </a:lnTo>
                <a:lnTo>
                  <a:pt x="4071" y="4430"/>
                </a:lnTo>
                <a:lnTo>
                  <a:pt x="4069" y="4431"/>
                </a:lnTo>
                <a:lnTo>
                  <a:pt x="4066" y="4438"/>
                </a:lnTo>
                <a:lnTo>
                  <a:pt x="4065" y="4445"/>
                </a:lnTo>
                <a:lnTo>
                  <a:pt x="4066" y="4452"/>
                </a:lnTo>
                <a:lnTo>
                  <a:pt x="4067" y="4459"/>
                </a:lnTo>
                <a:lnTo>
                  <a:pt x="4063" y="4463"/>
                </a:lnTo>
                <a:lnTo>
                  <a:pt x="4058" y="4466"/>
                </a:lnTo>
                <a:lnTo>
                  <a:pt x="4057" y="4466"/>
                </a:lnTo>
                <a:lnTo>
                  <a:pt x="4057" y="4466"/>
                </a:lnTo>
                <a:lnTo>
                  <a:pt x="4057" y="4472"/>
                </a:lnTo>
                <a:lnTo>
                  <a:pt x="4058" y="4478"/>
                </a:lnTo>
                <a:lnTo>
                  <a:pt x="4059" y="4484"/>
                </a:lnTo>
                <a:lnTo>
                  <a:pt x="4062" y="4489"/>
                </a:lnTo>
                <a:lnTo>
                  <a:pt x="4060" y="4494"/>
                </a:lnTo>
                <a:lnTo>
                  <a:pt x="4058" y="4498"/>
                </a:lnTo>
                <a:lnTo>
                  <a:pt x="4052" y="4498"/>
                </a:lnTo>
                <a:lnTo>
                  <a:pt x="4045" y="4499"/>
                </a:lnTo>
                <a:lnTo>
                  <a:pt x="4043" y="4495"/>
                </a:lnTo>
                <a:lnTo>
                  <a:pt x="4040" y="4491"/>
                </a:lnTo>
                <a:lnTo>
                  <a:pt x="4036" y="4489"/>
                </a:lnTo>
                <a:lnTo>
                  <a:pt x="4032" y="4487"/>
                </a:lnTo>
                <a:lnTo>
                  <a:pt x="4028" y="4485"/>
                </a:lnTo>
                <a:lnTo>
                  <a:pt x="4025" y="4482"/>
                </a:lnTo>
                <a:lnTo>
                  <a:pt x="4024" y="4481"/>
                </a:lnTo>
                <a:lnTo>
                  <a:pt x="4023" y="4479"/>
                </a:lnTo>
                <a:lnTo>
                  <a:pt x="4023" y="4476"/>
                </a:lnTo>
                <a:lnTo>
                  <a:pt x="4023" y="4473"/>
                </a:lnTo>
                <a:lnTo>
                  <a:pt x="4021" y="4478"/>
                </a:lnTo>
                <a:lnTo>
                  <a:pt x="4020" y="4483"/>
                </a:lnTo>
                <a:lnTo>
                  <a:pt x="4019" y="4488"/>
                </a:lnTo>
                <a:lnTo>
                  <a:pt x="4018" y="4495"/>
                </a:lnTo>
                <a:lnTo>
                  <a:pt x="4017" y="4500"/>
                </a:lnTo>
                <a:lnTo>
                  <a:pt x="4016" y="4505"/>
                </a:lnTo>
                <a:lnTo>
                  <a:pt x="4012" y="4509"/>
                </a:lnTo>
                <a:lnTo>
                  <a:pt x="4008" y="4513"/>
                </a:lnTo>
                <a:lnTo>
                  <a:pt x="4003" y="4514"/>
                </a:lnTo>
                <a:lnTo>
                  <a:pt x="3998" y="4515"/>
                </a:lnTo>
                <a:lnTo>
                  <a:pt x="3994" y="4517"/>
                </a:lnTo>
                <a:lnTo>
                  <a:pt x="3991" y="4520"/>
                </a:lnTo>
                <a:close/>
                <a:moveTo>
                  <a:pt x="0" y="313"/>
                </a:moveTo>
                <a:lnTo>
                  <a:pt x="0" y="164"/>
                </a:lnTo>
                <a:lnTo>
                  <a:pt x="4" y="156"/>
                </a:lnTo>
                <a:lnTo>
                  <a:pt x="9" y="148"/>
                </a:lnTo>
                <a:lnTo>
                  <a:pt x="12" y="144"/>
                </a:lnTo>
                <a:lnTo>
                  <a:pt x="15" y="141"/>
                </a:lnTo>
                <a:lnTo>
                  <a:pt x="19" y="139"/>
                </a:lnTo>
                <a:lnTo>
                  <a:pt x="23" y="139"/>
                </a:lnTo>
                <a:lnTo>
                  <a:pt x="23" y="133"/>
                </a:lnTo>
                <a:lnTo>
                  <a:pt x="22" y="129"/>
                </a:lnTo>
                <a:lnTo>
                  <a:pt x="23" y="129"/>
                </a:lnTo>
                <a:lnTo>
                  <a:pt x="23" y="129"/>
                </a:lnTo>
                <a:lnTo>
                  <a:pt x="22" y="129"/>
                </a:lnTo>
                <a:lnTo>
                  <a:pt x="22" y="129"/>
                </a:lnTo>
                <a:lnTo>
                  <a:pt x="22" y="126"/>
                </a:lnTo>
                <a:lnTo>
                  <a:pt x="23" y="124"/>
                </a:lnTo>
                <a:lnTo>
                  <a:pt x="24" y="123"/>
                </a:lnTo>
                <a:lnTo>
                  <a:pt x="26" y="121"/>
                </a:lnTo>
                <a:lnTo>
                  <a:pt x="30" y="119"/>
                </a:lnTo>
                <a:lnTo>
                  <a:pt x="33" y="117"/>
                </a:lnTo>
                <a:lnTo>
                  <a:pt x="39" y="111"/>
                </a:lnTo>
                <a:lnTo>
                  <a:pt x="44" y="105"/>
                </a:lnTo>
                <a:lnTo>
                  <a:pt x="48" y="99"/>
                </a:lnTo>
                <a:lnTo>
                  <a:pt x="52" y="94"/>
                </a:lnTo>
                <a:lnTo>
                  <a:pt x="54" y="92"/>
                </a:lnTo>
                <a:lnTo>
                  <a:pt x="57" y="91"/>
                </a:lnTo>
                <a:lnTo>
                  <a:pt x="60" y="91"/>
                </a:lnTo>
                <a:lnTo>
                  <a:pt x="64" y="91"/>
                </a:lnTo>
                <a:lnTo>
                  <a:pt x="64" y="90"/>
                </a:lnTo>
                <a:lnTo>
                  <a:pt x="64" y="89"/>
                </a:lnTo>
                <a:lnTo>
                  <a:pt x="69" y="80"/>
                </a:lnTo>
                <a:lnTo>
                  <a:pt x="74" y="73"/>
                </a:lnTo>
                <a:lnTo>
                  <a:pt x="81" y="67"/>
                </a:lnTo>
                <a:lnTo>
                  <a:pt x="89" y="61"/>
                </a:lnTo>
                <a:lnTo>
                  <a:pt x="97" y="56"/>
                </a:lnTo>
                <a:lnTo>
                  <a:pt x="104" y="51"/>
                </a:lnTo>
                <a:lnTo>
                  <a:pt x="111" y="45"/>
                </a:lnTo>
                <a:lnTo>
                  <a:pt x="118" y="39"/>
                </a:lnTo>
                <a:lnTo>
                  <a:pt x="125" y="33"/>
                </a:lnTo>
                <a:lnTo>
                  <a:pt x="133" y="26"/>
                </a:lnTo>
                <a:lnTo>
                  <a:pt x="141" y="22"/>
                </a:lnTo>
                <a:lnTo>
                  <a:pt x="150" y="19"/>
                </a:lnTo>
                <a:lnTo>
                  <a:pt x="150" y="19"/>
                </a:lnTo>
                <a:lnTo>
                  <a:pt x="151" y="19"/>
                </a:lnTo>
                <a:lnTo>
                  <a:pt x="152" y="16"/>
                </a:lnTo>
                <a:lnTo>
                  <a:pt x="154" y="13"/>
                </a:lnTo>
                <a:lnTo>
                  <a:pt x="157" y="10"/>
                </a:lnTo>
                <a:lnTo>
                  <a:pt x="160" y="7"/>
                </a:lnTo>
                <a:lnTo>
                  <a:pt x="164" y="4"/>
                </a:lnTo>
                <a:lnTo>
                  <a:pt x="169" y="0"/>
                </a:lnTo>
                <a:lnTo>
                  <a:pt x="272" y="0"/>
                </a:lnTo>
                <a:lnTo>
                  <a:pt x="260" y="9"/>
                </a:lnTo>
                <a:lnTo>
                  <a:pt x="249" y="18"/>
                </a:lnTo>
                <a:lnTo>
                  <a:pt x="238" y="27"/>
                </a:lnTo>
                <a:lnTo>
                  <a:pt x="227" y="37"/>
                </a:lnTo>
                <a:lnTo>
                  <a:pt x="214" y="46"/>
                </a:lnTo>
                <a:lnTo>
                  <a:pt x="201" y="55"/>
                </a:lnTo>
                <a:lnTo>
                  <a:pt x="195" y="60"/>
                </a:lnTo>
                <a:lnTo>
                  <a:pt x="190" y="65"/>
                </a:lnTo>
                <a:lnTo>
                  <a:pt x="185" y="71"/>
                </a:lnTo>
                <a:lnTo>
                  <a:pt x="180" y="77"/>
                </a:lnTo>
                <a:lnTo>
                  <a:pt x="183" y="79"/>
                </a:lnTo>
                <a:lnTo>
                  <a:pt x="185" y="79"/>
                </a:lnTo>
                <a:lnTo>
                  <a:pt x="187" y="79"/>
                </a:lnTo>
                <a:lnTo>
                  <a:pt x="189" y="79"/>
                </a:lnTo>
                <a:lnTo>
                  <a:pt x="193" y="77"/>
                </a:lnTo>
                <a:lnTo>
                  <a:pt x="196" y="76"/>
                </a:lnTo>
                <a:lnTo>
                  <a:pt x="198" y="81"/>
                </a:lnTo>
                <a:lnTo>
                  <a:pt x="198" y="86"/>
                </a:lnTo>
                <a:lnTo>
                  <a:pt x="196" y="89"/>
                </a:lnTo>
                <a:lnTo>
                  <a:pt x="195" y="92"/>
                </a:lnTo>
                <a:lnTo>
                  <a:pt x="192" y="94"/>
                </a:lnTo>
                <a:lnTo>
                  <a:pt x="189" y="96"/>
                </a:lnTo>
                <a:lnTo>
                  <a:pt x="186" y="97"/>
                </a:lnTo>
                <a:lnTo>
                  <a:pt x="183" y="98"/>
                </a:lnTo>
                <a:lnTo>
                  <a:pt x="178" y="98"/>
                </a:lnTo>
                <a:lnTo>
                  <a:pt x="172" y="100"/>
                </a:lnTo>
                <a:lnTo>
                  <a:pt x="168" y="102"/>
                </a:lnTo>
                <a:lnTo>
                  <a:pt x="164" y="104"/>
                </a:lnTo>
                <a:lnTo>
                  <a:pt x="157" y="110"/>
                </a:lnTo>
                <a:lnTo>
                  <a:pt x="151" y="117"/>
                </a:lnTo>
                <a:lnTo>
                  <a:pt x="145" y="125"/>
                </a:lnTo>
                <a:lnTo>
                  <a:pt x="139" y="132"/>
                </a:lnTo>
                <a:lnTo>
                  <a:pt x="133" y="139"/>
                </a:lnTo>
                <a:lnTo>
                  <a:pt x="124" y="144"/>
                </a:lnTo>
                <a:lnTo>
                  <a:pt x="122" y="146"/>
                </a:lnTo>
                <a:lnTo>
                  <a:pt x="120" y="148"/>
                </a:lnTo>
                <a:lnTo>
                  <a:pt x="119" y="151"/>
                </a:lnTo>
                <a:lnTo>
                  <a:pt x="118" y="153"/>
                </a:lnTo>
                <a:lnTo>
                  <a:pt x="119" y="155"/>
                </a:lnTo>
                <a:lnTo>
                  <a:pt x="120" y="157"/>
                </a:lnTo>
                <a:lnTo>
                  <a:pt x="122" y="160"/>
                </a:lnTo>
                <a:lnTo>
                  <a:pt x="125" y="162"/>
                </a:lnTo>
                <a:lnTo>
                  <a:pt x="128" y="152"/>
                </a:lnTo>
                <a:lnTo>
                  <a:pt x="134" y="145"/>
                </a:lnTo>
                <a:lnTo>
                  <a:pt x="140" y="137"/>
                </a:lnTo>
                <a:lnTo>
                  <a:pt x="147" y="132"/>
                </a:lnTo>
                <a:lnTo>
                  <a:pt x="154" y="128"/>
                </a:lnTo>
                <a:lnTo>
                  <a:pt x="163" y="124"/>
                </a:lnTo>
                <a:lnTo>
                  <a:pt x="172" y="122"/>
                </a:lnTo>
                <a:lnTo>
                  <a:pt x="182" y="119"/>
                </a:lnTo>
                <a:lnTo>
                  <a:pt x="182" y="119"/>
                </a:lnTo>
                <a:lnTo>
                  <a:pt x="184" y="115"/>
                </a:lnTo>
                <a:lnTo>
                  <a:pt x="186" y="111"/>
                </a:lnTo>
                <a:lnTo>
                  <a:pt x="189" y="108"/>
                </a:lnTo>
                <a:lnTo>
                  <a:pt x="192" y="106"/>
                </a:lnTo>
                <a:lnTo>
                  <a:pt x="200" y="101"/>
                </a:lnTo>
                <a:lnTo>
                  <a:pt x="207" y="96"/>
                </a:lnTo>
                <a:lnTo>
                  <a:pt x="208" y="104"/>
                </a:lnTo>
                <a:lnTo>
                  <a:pt x="208" y="109"/>
                </a:lnTo>
                <a:lnTo>
                  <a:pt x="206" y="114"/>
                </a:lnTo>
                <a:lnTo>
                  <a:pt x="203" y="118"/>
                </a:lnTo>
                <a:lnTo>
                  <a:pt x="199" y="120"/>
                </a:lnTo>
                <a:lnTo>
                  <a:pt x="194" y="122"/>
                </a:lnTo>
                <a:lnTo>
                  <a:pt x="189" y="124"/>
                </a:lnTo>
                <a:lnTo>
                  <a:pt x="183" y="125"/>
                </a:lnTo>
                <a:lnTo>
                  <a:pt x="173" y="134"/>
                </a:lnTo>
                <a:lnTo>
                  <a:pt x="163" y="142"/>
                </a:lnTo>
                <a:lnTo>
                  <a:pt x="161" y="146"/>
                </a:lnTo>
                <a:lnTo>
                  <a:pt x="159" y="148"/>
                </a:lnTo>
                <a:lnTo>
                  <a:pt x="156" y="150"/>
                </a:lnTo>
                <a:lnTo>
                  <a:pt x="154" y="152"/>
                </a:lnTo>
                <a:lnTo>
                  <a:pt x="148" y="155"/>
                </a:lnTo>
                <a:lnTo>
                  <a:pt x="142" y="158"/>
                </a:lnTo>
                <a:lnTo>
                  <a:pt x="142" y="160"/>
                </a:lnTo>
                <a:lnTo>
                  <a:pt x="142" y="162"/>
                </a:lnTo>
                <a:lnTo>
                  <a:pt x="140" y="167"/>
                </a:lnTo>
                <a:lnTo>
                  <a:pt x="138" y="172"/>
                </a:lnTo>
                <a:lnTo>
                  <a:pt x="136" y="173"/>
                </a:lnTo>
                <a:lnTo>
                  <a:pt x="134" y="174"/>
                </a:lnTo>
                <a:lnTo>
                  <a:pt x="132" y="174"/>
                </a:lnTo>
                <a:lnTo>
                  <a:pt x="128" y="174"/>
                </a:lnTo>
                <a:lnTo>
                  <a:pt x="127" y="177"/>
                </a:lnTo>
                <a:lnTo>
                  <a:pt x="126" y="180"/>
                </a:lnTo>
                <a:lnTo>
                  <a:pt x="110" y="195"/>
                </a:lnTo>
                <a:lnTo>
                  <a:pt x="95" y="211"/>
                </a:lnTo>
                <a:lnTo>
                  <a:pt x="88" y="219"/>
                </a:lnTo>
                <a:lnTo>
                  <a:pt x="79" y="226"/>
                </a:lnTo>
                <a:lnTo>
                  <a:pt x="70" y="233"/>
                </a:lnTo>
                <a:lnTo>
                  <a:pt x="62" y="239"/>
                </a:lnTo>
                <a:lnTo>
                  <a:pt x="47" y="258"/>
                </a:lnTo>
                <a:lnTo>
                  <a:pt x="32" y="276"/>
                </a:lnTo>
                <a:lnTo>
                  <a:pt x="16" y="294"/>
                </a:lnTo>
                <a:lnTo>
                  <a:pt x="0" y="313"/>
                </a:lnTo>
                <a:close/>
                <a:moveTo>
                  <a:pt x="0" y="18"/>
                </a:moveTo>
                <a:lnTo>
                  <a:pt x="0" y="0"/>
                </a:lnTo>
                <a:lnTo>
                  <a:pt x="20" y="0"/>
                </a:lnTo>
                <a:lnTo>
                  <a:pt x="0" y="18"/>
                </a:lnTo>
                <a:close/>
                <a:moveTo>
                  <a:pt x="290" y="0"/>
                </a:moveTo>
                <a:lnTo>
                  <a:pt x="520" y="0"/>
                </a:lnTo>
                <a:lnTo>
                  <a:pt x="507" y="23"/>
                </a:lnTo>
                <a:lnTo>
                  <a:pt x="493" y="48"/>
                </a:lnTo>
                <a:lnTo>
                  <a:pt x="480" y="71"/>
                </a:lnTo>
                <a:lnTo>
                  <a:pt x="467" y="95"/>
                </a:lnTo>
                <a:lnTo>
                  <a:pt x="463" y="98"/>
                </a:lnTo>
                <a:lnTo>
                  <a:pt x="457" y="99"/>
                </a:lnTo>
                <a:lnTo>
                  <a:pt x="457" y="99"/>
                </a:lnTo>
                <a:lnTo>
                  <a:pt x="451" y="108"/>
                </a:lnTo>
                <a:lnTo>
                  <a:pt x="445" y="116"/>
                </a:lnTo>
                <a:lnTo>
                  <a:pt x="439" y="124"/>
                </a:lnTo>
                <a:lnTo>
                  <a:pt x="432" y="130"/>
                </a:lnTo>
                <a:lnTo>
                  <a:pt x="424" y="136"/>
                </a:lnTo>
                <a:lnTo>
                  <a:pt x="415" y="141"/>
                </a:lnTo>
                <a:lnTo>
                  <a:pt x="411" y="142"/>
                </a:lnTo>
                <a:lnTo>
                  <a:pt x="404" y="143"/>
                </a:lnTo>
                <a:lnTo>
                  <a:pt x="399" y="144"/>
                </a:lnTo>
                <a:lnTo>
                  <a:pt x="393" y="144"/>
                </a:lnTo>
                <a:lnTo>
                  <a:pt x="394" y="137"/>
                </a:lnTo>
                <a:lnTo>
                  <a:pt x="395" y="132"/>
                </a:lnTo>
                <a:lnTo>
                  <a:pt x="397" y="127"/>
                </a:lnTo>
                <a:lnTo>
                  <a:pt x="399" y="122"/>
                </a:lnTo>
                <a:lnTo>
                  <a:pt x="401" y="117"/>
                </a:lnTo>
                <a:lnTo>
                  <a:pt x="403" y="113"/>
                </a:lnTo>
                <a:lnTo>
                  <a:pt x="403" y="108"/>
                </a:lnTo>
                <a:lnTo>
                  <a:pt x="403" y="103"/>
                </a:lnTo>
                <a:lnTo>
                  <a:pt x="398" y="99"/>
                </a:lnTo>
                <a:lnTo>
                  <a:pt x="393" y="94"/>
                </a:lnTo>
                <a:lnTo>
                  <a:pt x="380" y="96"/>
                </a:lnTo>
                <a:lnTo>
                  <a:pt x="367" y="97"/>
                </a:lnTo>
                <a:lnTo>
                  <a:pt x="361" y="96"/>
                </a:lnTo>
                <a:lnTo>
                  <a:pt x="354" y="95"/>
                </a:lnTo>
                <a:lnTo>
                  <a:pt x="348" y="94"/>
                </a:lnTo>
                <a:lnTo>
                  <a:pt x="342" y="91"/>
                </a:lnTo>
                <a:lnTo>
                  <a:pt x="334" y="82"/>
                </a:lnTo>
                <a:lnTo>
                  <a:pt x="328" y="74"/>
                </a:lnTo>
                <a:lnTo>
                  <a:pt x="323" y="66"/>
                </a:lnTo>
                <a:lnTo>
                  <a:pt x="321" y="59"/>
                </a:lnTo>
                <a:lnTo>
                  <a:pt x="321" y="51"/>
                </a:lnTo>
                <a:lnTo>
                  <a:pt x="322" y="42"/>
                </a:lnTo>
                <a:lnTo>
                  <a:pt x="325" y="33"/>
                </a:lnTo>
                <a:lnTo>
                  <a:pt x="330" y="22"/>
                </a:lnTo>
                <a:lnTo>
                  <a:pt x="332" y="14"/>
                </a:lnTo>
                <a:lnTo>
                  <a:pt x="332" y="9"/>
                </a:lnTo>
                <a:lnTo>
                  <a:pt x="331" y="8"/>
                </a:lnTo>
                <a:lnTo>
                  <a:pt x="329" y="7"/>
                </a:lnTo>
                <a:lnTo>
                  <a:pt x="325" y="7"/>
                </a:lnTo>
                <a:lnTo>
                  <a:pt x="319" y="9"/>
                </a:lnTo>
                <a:lnTo>
                  <a:pt x="311" y="11"/>
                </a:lnTo>
                <a:lnTo>
                  <a:pt x="303" y="12"/>
                </a:lnTo>
                <a:lnTo>
                  <a:pt x="300" y="12"/>
                </a:lnTo>
                <a:lnTo>
                  <a:pt x="296" y="11"/>
                </a:lnTo>
                <a:lnTo>
                  <a:pt x="293" y="11"/>
                </a:lnTo>
                <a:lnTo>
                  <a:pt x="291" y="9"/>
                </a:lnTo>
                <a:lnTo>
                  <a:pt x="290" y="7"/>
                </a:lnTo>
                <a:lnTo>
                  <a:pt x="289" y="5"/>
                </a:lnTo>
                <a:lnTo>
                  <a:pt x="289" y="2"/>
                </a:lnTo>
                <a:lnTo>
                  <a:pt x="29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343596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act us 06">
    <p:spTree>
      <p:nvGrpSpPr>
        <p:cNvPr id="1" name=""/>
        <p:cNvGrpSpPr/>
        <p:nvPr/>
      </p:nvGrpSpPr>
      <p:grpSpPr>
        <a:xfrm>
          <a:off x="0" y="0"/>
          <a:ext cx="0" cy="0"/>
          <a:chOff x="0" y="0"/>
          <a:chExt cx="0" cy="0"/>
        </a:xfrm>
      </p:grpSpPr>
      <p:sp>
        <p:nvSpPr>
          <p:cNvPr id="5" name="Picture Placeholder 2"/>
          <p:cNvSpPr>
            <a:spLocks noGrp="1"/>
          </p:cNvSpPr>
          <p:nvPr>
            <p:ph type="pic" sz="quarter" idx="14"/>
          </p:nvPr>
        </p:nvSpPr>
        <p:spPr>
          <a:xfrm>
            <a:off x="0" y="7313756"/>
            <a:ext cx="18288000" cy="2974832"/>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3578674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Animation slide_01">
    <p:spTree>
      <p:nvGrpSpPr>
        <p:cNvPr id="1" name=""/>
        <p:cNvGrpSpPr/>
        <p:nvPr/>
      </p:nvGrpSpPr>
      <p:grpSpPr>
        <a:xfrm>
          <a:off x="0" y="0"/>
          <a:ext cx="0" cy="0"/>
          <a:chOff x="0" y="0"/>
          <a:chExt cx="0" cy="0"/>
        </a:xfrm>
      </p:grpSpPr>
    </p:spTree>
    <p:extLst>
      <p:ext uri="{BB962C8B-B14F-4D97-AF65-F5344CB8AC3E}">
        <p14:creationId xmlns:p14="http://schemas.microsoft.com/office/powerpoint/2010/main" val="56554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2164020"/>
      </p:ext>
    </p:extLst>
  </p:cSld>
  <p:clrMap bg1="lt1" tx1="dk1" bg2="lt2" tx2="dk2" accent1="accent1" accent2="accent2" accent3="accent3" accent4="accent4" accent5="accent5" accent6="accent6" hlink="hlink" folHlink="folHlink"/>
  <p:sldLayoutIdLst>
    <p:sldLayoutId id="2147485060" r:id="rId1"/>
    <p:sldLayoutId id="2147485062" r:id="rId2"/>
    <p:sldLayoutId id="2147485063" r:id="rId3"/>
    <p:sldLayoutId id="2147485064" r:id="rId4"/>
    <p:sldLayoutId id="2147485065" r:id="rId5"/>
    <p:sldLayoutId id="2147485066" r:id="rId6"/>
    <p:sldLayoutId id="2147485071" r:id="rId7"/>
    <p:sldLayoutId id="2147485088" r:id="rId8"/>
    <p:sldLayoutId id="2147485090" r:id="rId9"/>
    <p:sldLayoutId id="2147485096" r:id="rId10"/>
    <p:sldLayoutId id="2147485099" r:id="rId11"/>
  </p:sldLayoutIdLst>
  <p:hf hd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1.png"/><Relationship Id="rId3" Type="http://schemas.openxmlformats.org/officeDocument/2006/relationships/image" Target="../media/image4.png"/><Relationship Id="rId7" Type="http://schemas.openxmlformats.org/officeDocument/2006/relationships/image" Target="../media/image7.png"/><Relationship Id="rId12"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6.png"/><Relationship Id="rId11" Type="http://schemas.openxmlformats.org/officeDocument/2006/relationships/image" Target="../media/image9.png"/><Relationship Id="rId5" Type="http://schemas.openxmlformats.org/officeDocument/2006/relationships/image" Target="../media/image5.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8.png"/><Relationship Id="rId14" Type="http://schemas.microsoft.com/office/2007/relationships/hdphoto" Target="../media/hdphoto4.wdp"/></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5.xml"/><Relationship Id="rId4" Type="http://schemas.openxmlformats.org/officeDocument/2006/relationships/image" Target="../media/image17.emf"/></Relationships>
</file>

<file path=ppt/slides/_rels/slide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5.xml"/><Relationship Id="rId5" Type="http://schemas.openxmlformats.org/officeDocument/2006/relationships/image" Target="../media/image25.jpe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1.png"/><Relationship Id="rId1" Type="http://schemas.openxmlformats.org/officeDocument/2006/relationships/slideLayout" Target="../slideLayouts/slideLayout8.xml"/><Relationship Id="rId5" Type="http://schemas.openxmlformats.org/officeDocument/2006/relationships/image" Target="../media/image37.jpeg"/><Relationship Id="rId4" Type="http://schemas.openxmlformats.org/officeDocument/2006/relationships/image" Target="../media/image36.emf"/></Relationships>
</file>

<file path=ppt/slides/_rels/slide16.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38.jpeg"/><Relationship Id="rId1" Type="http://schemas.openxmlformats.org/officeDocument/2006/relationships/slideLayout" Target="../slideLayouts/slideLayout8.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jpeg"/></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0.jpe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3000774" y="6457859"/>
            <a:ext cx="12286446" cy="1415773"/>
            <a:chOff x="3000778" y="4395518"/>
            <a:chExt cx="12286446" cy="1415773"/>
          </a:xfrm>
        </p:grpSpPr>
        <p:sp>
          <p:nvSpPr>
            <p:cNvPr id="16" name="TextBox 15"/>
            <p:cNvSpPr txBox="1"/>
            <p:nvPr/>
          </p:nvSpPr>
          <p:spPr>
            <a:xfrm>
              <a:off x="3000778" y="4395518"/>
              <a:ext cx="12286446" cy="1015663"/>
            </a:xfrm>
            <a:prstGeom prst="rect">
              <a:avLst/>
            </a:prstGeom>
            <a:noFill/>
          </p:spPr>
          <p:txBody>
            <a:bodyPr wrap="square" rtlCol="0">
              <a:spAutoFit/>
            </a:bodyPr>
            <a:lstStyle/>
            <a:p>
              <a:pPr algn="ctr"/>
              <a:r>
                <a:rPr lang="en-US" sz="6000" dirty="0">
                  <a:solidFill>
                    <a:schemeClr val="bg1"/>
                  </a:solidFill>
                  <a:latin typeface="Montserrat ExtraBold" panose="00000900000000000000" pitchFamily="50" charset="0"/>
                  <a:ea typeface="Roboto Black" panose="02000000000000000000" pitchFamily="2" charset="0"/>
                  <a:cs typeface="Open Sans Light" panose="020B0306030504020204" pitchFamily="34" charset="0"/>
                </a:rPr>
                <a:t>Events Proposal</a:t>
              </a:r>
              <a:endParaRPr lang="ru-RU" sz="6000" dirty="0">
                <a:solidFill>
                  <a:schemeClr val="bg1"/>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17" name="TextBox 16"/>
            <p:cNvSpPr txBox="1"/>
            <p:nvPr/>
          </p:nvSpPr>
          <p:spPr>
            <a:xfrm>
              <a:off x="6379782" y="5411181"/>
              <a:ext cx="5528437" cy="400110"/>
            </a:xfrm>
            <a:prstGeom prst="rect">
              <a:avLst/>
            </a:prstGeom>
            <a:noFill/>
          </p:spPr>
          <p:txBody>
            <a:bodyPr wrap="square" rtlCol="0">
              <a:spAutoFit/>
            </a:bodyPr>
            <a:lstStyle/>
            <a:p>
              <a:pPr algn="ctr"/>
              <a:r>
                <a:rPr lang="en-IN" sz="2000" dirty="0"/>
                <a:t>Mastering the Art of Memorable Events.</a:t>
              </a:r>
              <a:endParaRPr lang="ru-RU"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grpSp>
      <p:pic>
        <p:nvPicPr>
          <p:cNvPr id="3" name="Picture 2">
            <a:extLst>
              <a:ext uri="{FF2B5EF4-FFF2-40B4-BE49-F238E27FC236}">
                <a16:creationId xmlns:a16="http://schemas.microsoft.com/office/drawing/2014/main" id="{4552D0E5-8518-4599-DEC4-7F1E0265DB5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17689" y="1463542"/>
            <a:ext cx="8110753" cy="4652173"/>
          </a:xfrm>
          <a:prstGeom prst="rect">
            <a:avLst/>
          </a:prstGeom>
        </p:spPr>
      </p:pic>
    </p:spTree>
    <p:extLst>
      <p:ext uri="{BB962C8B-B14F-4D97-AF65-F5344CB8AC3E}">
        <p14:creationId xmlns:p14="http://schemas.microsoft.com/office/powerpoint/2010/main" val="426047576"/>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oom with many tables and lights&#10;&#10;Description automatically generated">
            <a:extLst>
              <a:ext uri="{FF2B5EF4-FFF2-40B4-BE49-F238E27FC236}">
                <a16:creationId xmlns:a16="http://schemas.microsoft.com/office/drawing/2014/main" id="{213D0ACA-B9E0-AF81-E5ED-11D937F4D1F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24577" y="-2882836"/>
            <a:ext cx="23421101" cy="13171424"/>
          </a:xfrm>
          <a:prstGeom prst="rect">
            <a:avLst/>
          </a:prstGeom>
        </p:spPr>
      </p:pic>
      <p:sp>
        <p:nvSpPr>
          <p:cNvPr id="37" name="TextBox 36">
            <a:extLst>
              <a:ext uri="{FF2B5EF4-FFF2-40B4-BE49-F238E27FC236}">
                <a16:creationId xmlns:a16="http://schemas.microsoft.com/office/drawing/2014/main" id="{87D4EDF2-D382-47AD-AE7F-369341780C49}"/>
              </a:ext>
            </a:extLst>
          </p:cNvPr>
          <p:cNvSpPr txBox="1"/>
          <p:nvPr/>
        </p:nvSpPr>
        <p:spPr>
          <a:xfrm>
            <a:off x="3963575" y="3256611"/>
            <a:ext cx="9844796" cy="2123658"/>
          </a:xfrm>
          <a:prstGeom prst="rect">
            <a:avLst/>
          </a:prstGeom>
          <a:noFill/>
        </p:spPr>
        <p:txBody>
          <a:bodyPr wrap="square" rtlCol="0">
            <a:spAutoFit/>
          </a:bodyPr>
          <a:lstStyle/>
          <a:p>
            <a:pPr algn="ctr"/>
            <a:r>
              <a:rPr lang="en-IN" sz="6600" b="1" dirty="0">
                <a:solidFill>
                  <a:schemeClr val="bg2"/>
                </a:solidFill>
              </a:rPr>
              <a:t>Unleashing the Brand Spirit </a:t>
            </a:r>
            <a:br>
              <a:rPr lang="en-IN" sz="6600" b="1" dirty="0">
                <a:solidFill>
                  <a:schemeClr val="bg2"/>
                </a:solidFill>
              </a:rPr>
            </a:br>
            <a:r>
              <a:rPr lang="en-IN" sz="6600" b="1" dirty="0">
                <a:solidFill>
                  <a:schemeClr val="bg2"/>
                </a:solidFill>
              </a:rPr>
              <a:t>Majestic Matrix Marketing</a:t>
            </a:r>
            <a:endParaRPr lang="ru-RU" sz="6600" b="1" dirty="0">
              <a:solidFill>
                <a:schemeClr val="bg2"/>
              </a:solidFill>
              <a:latin typeface="Roboto Black" panose="02000000000000000000" pitchFamily="2" charset="0"/>
              <a:ea typeface="Roboto Black" panose="02000000000000000000" pitchFamily="2" charset="0"/>
              <a:cs typeface="Open Sans Light" panose="020B0306030504020204" pitchFamily="34" charset="0"/>
            </a:endParaRPr>
          </a:p>
        </p:txBody>
      </p:sp>
    </p:spTree>
    <p:extLst>
      <p:ext uri="{BB962C8B-B14F-4D97-AF65-F5344CB8AC3E}">
        <p14:creationId xmlns:p14="http://schemas.microsoft.com/office/powerpoint/2010/main" val="3933103531"/>
      </p:ext>
    </p:extLst>
  </p:cSld>
  <p:clrMapOvr>
    <a:masterClrMapping/>
  </p:clrMapOvr>
  <p:transition spd="med" advClick="0">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олилиния: фигура 8">
            <a:extLst>
              <a:ext uri="{FF2B5EF4-FFF2-40B4-BE49-F238E27FC236}">
                <a16:creationId xmlns:a16="http://schemas.microsoft.com/office/drawing/2014/main" id="{CD853DCA-ED15-48A7-8C73-17D06E2740BA}"/>
              </a:ext>
            </a:extLst>
          </p:cNvPr>
          <p:cNvSpPr/>
          <p:nvPr/>
        </p:nvSpPr>
        <p:spPr>
          <a:xfrm>
            <a:off x="-4305300" y="-29859"/>
            <a:ext cx="22078950" cy="10288588"/>
          </a:xfrm>
          <a:custGeom>
            <a:avLst/>
            <a:gdLst>
              <a:gd name="connsiteX0" fmla="*/ 5277525 w 17215632"/>
              <a:gd name="connsiteY0" fmla="*/ 0 h 10288588"/>
              <a:gd name="connsiteX1" fmla="*/ 13041596 w 17215632"/>
              <a:gd name="connsiteY1" fmla="*/ 0 h 10288588"/>
              <a:gd name="connsiteX2" fmla="*/ 16529557 w 17215632"/>
              <a:gd name="connsiteY2" fmla="*/ 3487964 h 10288588"/>
              <a:gd name="connsiteX3" fmla="*/ 16529557 w 17215632"/>
              <a:gd name="connsiteY3" fmla="*/ 6800626 h 10288588"/>
              <a:gd name="connsiteX4" fmla="*/ 13041596 w 17215632"/>
              <a:gd name="connsiteY4" fmla="*/ 10288588 h 10288588"/>
              <a:gd name="connsiteX5" fmla="*/ 5277525 w 17215632"/>
              <a:gd name="connsiteY5" fmla="*/ 10288588 h 10288588"/>
              <a:gd name="connsiteX6" fmla="*/ 8765486 w 17215632"/>
              <a:gd name="connsiteY6" fmla="*/ 6800626 h 10288588"/>
              <a:gd name="connsiteX7" fmla="*/ 8765486 w 17215632"/>
              <a:gd name="connsiteY7" fmla="*/ 3487964 h 10288588"/>
              <a:gd name="connsiteX8" fmla="*/ 0 w 17215632"/>
              <a:gd name="connsiteY8" fmla="*/ 0 h 10288588"/>
              <a:gd name="connsiteX9" fmla="*/ 1 w 17215632"/>
              <a:gd name="connsiteY9" fmla="*/ 0 h 10288588"/>
              <a:gd name="connsiteX10" fmla="*/ 1 w 17215632"/>
              <a:gd name="connsiteY10" fmla="*/ 10288588 h 10288588"/>
              <a:gd name="connsiteX11" fmla="*/ 0 w 17215632"/>
              <a:gd name="connsiteY11" fmla="*/ 10288588 h 1028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215632" h="10288588">
                <a:moveTo>
                  <a:pt x="5277525" y="0"/>
                </a:moveTo>
                <a:lnTo>
                  <a:pt x="13041596" y="0"/>
                </a:lnTo>
                <a:lnTo>
                  <a:pt x="16529557" y="3487964"/>
                </a:lnTo>
                <a:cubicBezTo>
                  <a:pt x="17444324" y="4402731"/>
                  <a:pt x="17444324" y="5885860"/>
                  <a:pt x="16529557" y="6800626"/>
                </a:cubicBezTo>
                <a:lnTo>
                  <a:pt x="13041596" y="10288588"/>
                </a:lnTo>
                <a:lnTo>
                  <a:pt x="5277525" y="10288588"/>
                </a:lnTo>
                <a:lnTo>
                  <a:pt x="8765486" y="6800626"/>
                </a:lnTo>
                <a:cubicBezTo>
                  <a:pt x="9680252" y="5885860"/>
                  <a:pt x="9680252" y="4402730"/>
                  <a:pt x="8765486" y="3487964"/>
                </a:cubicBezTo>
                <a:close/>
                <a:moveTo>
                  <a:pt x="0" y="0"/>
                </a:moveTo>
                <a:lnTo>
                  <a:pt x="1" y="0"/>
                </a:lnTo>
                <a:lnTo>
                  <a:pt x="1" y="10288588"/>
                </a:lnTo>
                <a:lnTo>
                  <a:pt x="0" y="10288588"/>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TextBox 29">
            <a:extLst>
              <a:ext uri="{FF2B5EF4-FFF2-40B4-BE49-F238E27FC236}">
                <a16:creationId xmlns:a16="http://schemas.microsoft.com/office/drawing/2014/main" id="{314AE6E9-3133-488A-B262-63C196EB166A}"/>
              </a:ext>
            </a:extLst>
          </p:cNvPr>
          <p:cNvSpPr txBox="1"/>
          <p:nvPr/>
        </p:nvSpPr>
        <p:spPr>
          <a:xfrm>
            <a:off x="9144000" y="3870794"/>
            <a:ext cx="6555783" cy="2579039"/>
          </a:xfrm>
          <a:prstGeom prst="rect">
            <a:avLst/>
          </a:prstGeom>
          <a:noFill/>
        </p:spPr>
        <p:txBody>
          <a:bodyPr wrap="square" rtlCol="0">
            <a:spAutoFit/>
          </a:bodyPr>
          <a:lstStyle/>
          <a:p>
            <a:pPr defTabSz="360000">
              <a:lnSpc>
                <a:spcPct val="150000"/>
              </a:lnSpc>
            </a:pPr>
            <a:r>
              <a:rPr lang="en-IN" sz="2200" dirty="0">
                <a:latin typeface="+mn-lt"/>
                <a:cs typeface="Biome Light" panose="020B0502040204020203" pitchFamily="34" charset="0"/>
              </a:rPr>
              <a:t>Our company specializes in a diverse range of services, tailored to suit the unique needs of each client. We mean it when we say that with our expertise you can be rest assured about the quality and creativity in your events, it will always reach optimum level.</a:t>
            </a:r>
            <a:endParaRPr lang="ru-RU" sz="2200" spc="-150" dirty="0">
              <a:solidFill>
                <a:schemeClr val="bg1"/>
              </a:solidFill>
              <a:latin typeface="+mn-lt"/>
              <a:ea typeface="Open Sans Light" panose="020B0306030504020204" pitchFamily="34" charset="0"/>
              <a:cs typeface="Biome Light" panose="020B0502040204020203" pitchFamily="34" charset="0"/>
            </a:endParaRPr>
          </a:p>
        </p:txBody>
      </p:sp>
      <p:sp>
        <p:nvSpPr>
          <p:cNvPr id="32" name="TextBox 31">
            <a:extLst>
              <a:ext uri="{FF2B5EF4-FFF2-40B4-BE49-F238E27FC236}">
                <a16:creationId xmlns:a16="http://schemas.microsoft.com/office/drawing/2014/main" id="{92F37D06-3941-4D46-BD12-DB4901491420}"/>
              </a:ext>
            </a:extLst>
          </p:cNvPr>
          <p:cNvSpPr txBox="1"/>
          <p:nvPr/>
        </p:nvSpPr>
        <p:spPr>
          <a:xfrm>
            <a:off x="8935064" y="3101353"/>
            <a:ext cx="5782870" cy="769441"/>
          </a:xfrm>
          <a:prstGeom prst="rect">
            <a:avLst/>
          </a:prstGeom>
          <a:noFill/>
        </p:spPr>
        <p:txBody>
          <a:bodyPr wrap="square" rtlCol="0">
            <a:spAutoFit/>
          </a:bodyPr>
          <a:lstStyle/>
          <a:p>
            <a:pPr algn="ctr"/>
            <a:r>
              <a:rPr lang="en-US" sz="4000" dirty="0">
                <a:solidFill>
                  <a:schemeClr val="bg1"/>
                </a:solidFill>
                <a:latin typeface="Montserrat ExtraBold" panose="00000900000000000000" pitchFamily="50" charset="0"/>
                <a:ea typeface="Roboto Black" panose="02000000000000000000" pitchFamily="2" charset="0"/>
                <a:cs typeface="Open Sans Light" panose="020B0306030504020204" pitchFamily="34" charset="0"/>
              </a:rPr>
              <a:t>But Who We Are</a:t>
            </a:r>
            <a:r>
              <a:rPr lang="en-IN" sz="4000" b="1" dirty="0"/>
              <a:t> </a:t>
            </a:r>
            <a:r>
              <a:rPr lang="en-IN" sz="4400" b="1" dirty="0"/>
              <a:t>??</a:t>
            </a:r>
            <a:endParaRPr lang="ru-RU" sz="4000" b="1" dirty="0">
              <a:solidFill>
                <a:schemeClr val="bg1"/>
              </a:solidFill>
              <a:latin typeface="Roboto Black" panose="02000000000000000000" pitchFamily="2" charset="0"/>
              <a:ea typeface="Roboto Black" panose="02000000000000000000" pitchFamily="2" charset="0"/>
              <a:cs typeface="Open Sans Light" panose="020B0306030504020204" pitchFamily="34" charset="0"/>
            </a:endParaRPr>
          </a:p>
        </p:txBody>
      </p:sp>
    </p:spTree>
    <p:extLst>
      <p:ext uri="{BB962C8B-B14F-4D97-AF65-F5344CB8AC3E}">
        <p14:creationId xmlns:p14="http://schemas.microsoft.com/office/powerpoint/2010/main" val="3328070457"/>
      </p:ext>
    </p:extLst>
  </p:cSld>
  <p:clrMapOvr>
    <a:masterClrMapping/>
  </p:clrMapOvr>
  <p:transition spd="med" advClick="0">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27D39C7F-03E4-4A41-B81C-5B914AE495DD}"/>
              </a:ext>
            </a:extLst>
          </p:cNvPr>
          <p:cNvSpPr txBox="1"/>
          <p:nvPr/>
        </p:nvSpPr>
        <p:spPr>
          <a:xfrm>
            <a:off x="663867" y="1674903"/>
            <a:ext cx="5618707" cy="1323439"/>
          </a:xfrm>
          <a:prstGeom prst="rect">
            <a:avLst/>
          </a:prstGeom>
          <a:noFill/>
        </p:spPr>
        <p:txBody>
          <a:bodyPr wrap="square" rtlCol="0">
            <a:spAutoFit/>
          </a:bodyPr>
          <a:lstStyle/>
          <a:p>
            <a:r>
              <a:rPr lang="en-US" sz="4000" dirty="0">
                <a:solidFill>
                  <a:schemeClr val="bg1"/>
                </a:solidFill>
                <a:latin typeface="Montserrat ExtraBold" panose="00000900000000000000" pitchFamily="50" charset="0"/>
                <a:ea typeface="Roboto Black" panose="02000000000000000000" pitchFamily="2" charset="0"/>
                <a:cs typeface="Open Sans Light" panose="020B0306030504020204" pitchFamily="34" charset="0"/>
              </a:rPr>
              <a:t>Trusted By </a:t>
            </a:r>
            <a:br>
              <a:rPr lang="en-US" sz="4000" dirty="0">
                <a:solidFill>
                  <a:schemeClr val="bg1"/>
                </a:solidFill>
                <a:latin typeface="Montserrat ExtraBold" panose="00000900000000000000" pitchFamily="50" charset="0"/>
                <a:ea typeface="Roboto Black" panose="02000000000000000000" pitchFamily="2" charset="0"/>
                <a:cs typeface="Open Sans Light" panose="020B0306030504020204" pitchFamily="34" charset="0"/>
              </a:rPr>
            </a:br>
            <a:r>
              <a:rPr lang="en-US" sz="4000" dirty="0">
                <a:solidFill>
                  <a:schemeClr val="bg1"/>
                </a:solidFill>
                <a:latin typeface="Montserrat ExtraBold" panose="00000900000000000000" pitchFamily="50" charset="0"/>
                <a:ea typeface="Roboto Black" panose="02000000000000000000" pitchFamily="2" charset="0"/>
                <a:cs typeface="Open Sans Light" panose="020B0306030504020204" pitchFamily="34" charset="0"/>
              </a:rPr>
              <a:t>Leading Brands For</a:t>
            </a:r>
            <a:endParaRPr lang="ru-RU" sz="4000" dirty="0">
              <a:solidFill>
                <a:schemeClr val="bg1"/>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4" name="Рисунок 3">
            <a:extLst>
              <a:ext uri="{FF2B5EF4-FFF2-40B4-BE49-F238E27FC236}">
                <a16:creationId xmlns:a16="http://schemas.microsoft.com/office/drawing/2014/main" id="{0604A020-A0EE-4F6C-94F2-95EA881E291C}"/>
              </a:ext>
            </a:extLst>
          </p:cNvPr>
          <p:cNvSpPr>
            <a:spLocks noGrp="1"/>
          </p:cNvSpPr>
          <p:nvPr>
            <p:ph type="pic" sz="quarter" idx="11"/>
          </p:nvPr>
        </p:nvSpPr>
        <p:spPr>
          <a:xfrm>
            <a:off x="6190177" y="-1"/>
            <a:ext cx="12097823" cy="10282527"/>
          </a:xfrm>
          <a:solidFill>
            <a:srgbClr val="FF0000">
              <a:alpha val="12000"/>
            </a:srgbClr>
          </a:solidFill>
          <a:ln>
            <a:solidFill>
              <a:srgbClr val="E7E7E7"/>
            </a:solidFill>
          </a:ln>
        </p:spPr>
        <p:txBody>
          <a:bodyPr/>
          <a:lstStyle/>
          <a:p>
            <a:endParaRPr lang="en-IN" dirty="0"/>
          </a:p>
        </p:txBody>
      </p:sp>
      <p:pic>
        <p:nvPicPr>
          <p:cNvPr id="2" name="Picture 1">
            <a:extLst>
              <a:ext uri="{FF2B5EF4-FFF2-40B4-BE49-F238E27FC236}">
                <a16:creationId xmlns:a16="http://schemas.microsoft.com/office/drawing/2014/main" id="{7C90B4A1-16EF-63AD-80EA-E802A6A62A5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0053197">
            <a:off x="13893466" y="2132979"/>
            <a:ext cx="2441768" cy="1465060"/>
          </a:xfrm>
          <a:prstGeom prst="rect">
            <a:avLst/>
          </a:prstGeom>
        </p:spPr>
      </p:pic>
      <p:pic>
        <p:nvPicPr>
          <p:cNvPr id="3" name="Picture 2">
            <a:extLst>
              <a:ext uri="{FF2B5EF4-FFF2-40B4-BE49-F238E27FC236}">
                <a16:creationId xmlns:a16="http://schemas.microsoft.com/office/drawing/2014/main" id="{A96BA9E1-368D-060C-052C-93A53553049B}"/>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9557" b="89977" l="6222" r="95222">
                        <a14:foregroundMark x1="6333" y1="42657" x2="6333" y2="42657"/>
                        <a14:foregroundMark x1="36667" y1="34266" x2="36667" y2="34266"/>
                        <a14:foregroundMark x1="44222" y1="30769" x2="44222" y2="30769"/>
                        <a14:foregroundMark x1="44222" y1="30769" x2="44222" y2="30769"/>
                        <a14:foregroundMark x1="44222" y1="30769" x2="44222" y2="30769"/>
                        <a14:foregroundMark x1="44222" y1="30769" x2="44222" y2="30769"/>
                        <a14:foregroundMark x1="44222" y1="30769" x2="44222" y2="30769"/>
                        <a14:foregroundMark x1="44222" y1="55478" x2="44222" y2="55478"/>
                        <a14:foregroundMark x1="52111" y1="34732" x2="52111" y2="34732"/>
                        <a14:foregroundMark x1="65667" y1="36364" x2="65667" y2="36364"/>
                        <a14:foregroundMark x1="73000" y1="36364" x2="73000" y2="36364"/>
                        <a14:foregroundMark x1="83667" y1="27040" x2="83667" y2="27040"/>
                        <a14:foregroundMark x1="95222" y1="39161" x2="95222" y2="39161"/>
                        <a14:foregroundMark x1="8889" y1="72727" x2="8889" y2="72727"/>
                        <a14:foregroundMark x1="15111" y1="71329" x2="15111" y2="71329"/>
                        <a14:foregroundMark x1="17222" y1="70396" x2="17222" y2="70396"/>
                        <a14:foregroundMark x1="19667" y1="70629" x2="19667" y2="70629"/>
                        <a14:foregroundMark x1="24111" y1="70629" x2="24111" y2="70629"/>
                        <a14:foregroundMark x1="44111" y1="33800" x2="44111" y2="33800"/>
                        <a14:foregroundMark x1="42889" y1="24242" x2="46444" y2="32168"/>
                        <a14:foregroundMark x1="32222" y1="71096" x2="32222" y2="71096"/>
                        <a14:foregroundMark x1="34778" y1="70396" x2="34778" y2="70396"/>
                        <a14:foregroundMark x1="38889" y1="69231" x2="38889" y2="69231"/>
                        <a14:foregroundMark x1="43444" y1="70396" x2="43444" y2="70396"/>
                        <a14:foregroundMark x1="53333" y1="66900" x2="53333" y2="66900"/>
                        <a14:foregroundMark x1="56111" y1="69697" x2="56111" y2="69697"/>
                        <a14:foregroundMark x1="60778" y1="69464" x2="60778" y2="69464"/>
                        <a14:foregroundMark x1="65000" y1="72494" x2="65000" y2="72494"/>
                        <a14:foregroundMark x1="70667" y1="70629" x2="70667" y2="70629"/>
                        <a14:foregroundMark x1="74778" y1="74359" x2="74778" y2="74359"/>
                        <a14:foregroundMark x1="80222" y1="70396" x2="80222" y2="70396"/>
                        <a14:foregroundMark x1="83111" y1="71795" x2="83111" y2="71795"/>
                        <a14:foregroundMark x1="83222" y1="66900" x2="83222" y2="66900"/>
                        <a14:foregroundMark x1="85333" y1="70629" x2="85333" y2="70629"/>
                        <a14:foregroundMark x1="90889" y1="70396" x2="90889" y2="70396"/>
                        <a14:foregroundMark x1="44556" y1="46387" x2="44556" y2="46387"/>
                        <a14:backgroundMark x1="76111" y1="74126" x2="76111" y2="74126"/>
                        <a14:backgroundMark x1="83111" y1="67133" x2="83111" y2="67133"/>
                        <a14:backgroundMark x1="25667" y1="69697" x2="25667" y2="69697"/>
                        <a14:backgroundMark x1="44222" y1="55478" x2="44222" y2="55478"/>
                        <a14:backgroundMark x1="14111" y1="74825" x2="14111" y2="74825"/>
                      </a14:backgroundRemoval>
                    </a14:imgEffect>
                  </a14:imgLayer>
                </a14:imgProps>
              </a:ext>
              <a:ext uri="{28A0092B-C50C-407E-A947-70E740481C1C}">
                <a14:useLocalDpi xmlns:a14="http://schemas.microsoft.com/office/drawing/2010/main"/>
              </a:ext>
            </a:extLst>
          </a:blip>
          <a:stretch>
            <a:fillRect/>
          </a:stretch>
        </p:blipFill>
        <p:spPr>
          <a:xfrm rot="1017372">
            <a:off x="14786607" y="5695702"/>
            <a:ext cx="2578583" cy="1229124"/>
          </a:xfrm>
          <a:prstGeom prst="rect">
            <a:avLst/>
          </a:prstGeom>
        </p:spPr>
      </p:pic>
      <p:pic>
        <p:nvPicPr>
          <p:cNvPr id="5" name="Picture 4">
            <a:extLst>
              <a:ext uri="{FF2B5EF4-FFF2-40B4-BE49-F238E27FC236}">
                <a16:creationId xmlns:a16="http://schemas.microsoft.com/office/drawing/2014/main" id="{D54ECB4F-1B54-51D8-C0E6-F4E1969E0D6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130258">
            <a:off x="11649481" y="4144565"/>
            <a:ext cx="2403686" cy="2403686"/>
          </a:xfrm>
          <a:prstGeom prst="rect">
            <a:avLst/>
          </a:prstGeom>
        </p:spPr>
      </p:pic>
      <p:pic>
        <p:nvPicPr>
          <p:cNvPr id="6" name="Picture 5">
            <a:extLst>
              <a:ext uri="{FF2B5EF4-FFF2-40B4-BE49-F238E27FC236}">
                <a16:creationId xmlns:a16="http://schemas.microsoft.com/office/drawing/2014/main" id="{2CE8DA53-5ADE-5DE9-85BD-72C4DC16374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0796832">
            <a:off x="9127070" y="6725574"/>
            <a:ext cx="2403686" cy="2403686"/>
          </a:xfrm>
          <a:prstGeom prst="rect">
            <a:avLst/>
          </a:prstGeom>
        </p:spPr>
      </p:pic>
      <p:pic>
        <p:nvPicPr>
          <p:cNvPr id="7" name="Picture 2" descr="Lava Brand Logo Phone Symbol Name Pink Design India Mobile Vector  Illustration 20927384 Vector Art at Vecteezy">
            <a:extLst>
              <a:ext uri="{FF2B5EF4-FFF2-40B4-BE49-F238E27FC236}">
                <a16:creationId xmlns:a16="http://schemas.microsoft.com/office/drawing/2014/main" id="{72D01839-BF63-97C1-2B75-8CE83DD9E62C}"/>
              </a:ext>
            </a:extLst>
          </p:cNvPr>
          <p:cNvPicPr>
            <a:picLocks noChangeAspect="1" noChangeArrowheads="1"/>
          </p:cNvPicPr>
          <p:nvPr/>
        </p:nvPicPr>
        <p:blipFill>
          <a:blip r:embed="rId7" cstate="email">
            <a:extLst>
              <a:ext uri="{BEBA8EAE-BF5A-486C-A8C5-ECC9F3942E4B}">
                <a14:imgProps xmlns:a14="http://schemas.microsoft.com/office/drawing/2010/main">
                  <a14:imgLayer r:embed="rId8">
                    <a14:imgEffect>
                      <a14:backgroundRemoval t="10000" b="90000" l="10000" r="90000">
                        <a14:foregroundMark x1="34357" y1="51735" x2="34357" y2="51735"/>
                        <a14:foregroundMark x1="36515" y1="51735" x2="36515" y2="51735"/>
                        <a14:foregroundMark x1="12448" y1="51224" x2="12448" y2="51224"/>
                        <a14:foregroundMark x1="58008" y1="50714" x2="58008" y2="50714"/>
                        <a14:foregroundMark x1="77759" y1="51224" x2="77759" y2="51224"/>
                      </a14:backgroundRemoval>
                    </a14:imgEffect>
                  </a14:imgLayer>
                </a14:imgProps>
              </a:ext>
              <a:ext uri="{28A0092B-C50C-407E-A947-70E740481C1C}">
                <a14:useLocalDpi xmlns:a14="http://schemas.microsoft.com/office/drawing/2010/main"/>
              </a:ext>
            </a:extLst>
          </a:blip>
          <a:srcRect/>
          <a:stretch>
            <a:fillRect/>
          </a:stretch>
        </p:blipFill>
        <p:spPr bwMode="auto">
          <a:xfrm rot="1014802">
            <a:off x="12187929" y="7440363"/>
            <a:ext cx="2955645" cy="240368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6C4E063-9E12-72A5-41AB-BDEB206541BE}"/>
              </a:ext>
            </a:extLst>
          </p:cNvPr>
          <p:cNvPicPr>
            <a:picLocks noChangeAspect="1"/>
          </p:cNvPicPr>
          <p:nvPr/>
        </p:nvPicPr>
        <p:blipFill>
          <a:blip r:embed="rId9" cstate="email">
            <a:extLst>
              <a:ext uri="{BEBA8EAE-BF5A-486C-A8C5-ECC9F3942E4B}">
                <a14:imgProps xmlns:a14="http://schemas.microsoft.com/office/drawing/2010/main">
                  <a14:imgLayer r:embed="rId10">
                    <a14:imgEffect>
                      <a14:backgroundRemoval t="9624" b="89934" l="10000" r="90000">
                        <a14:foregroundMark x1="26125" y1="22013" x2="26125" y2="22013"/>
                        <a14:foregroundMark x1="39287" y1="16411" x2="42500" y2="13938"/>
                        <a14:foregroundMark x1="18500" y1="32412" x2="26130" y2="26539"/>
                        <a14:foregroundMark x1="42500" y1="13938" x2="66250" y2="14381"/>
                        <a14:foregroundMark x1="66250" y1="14381" x2="82500" y2="33186"/>
                        <a14:foregroundMark x1="82500" y1="33186" x2="82125" y2="53429"/>
                        <a14:foregroundMark x1="82125" y1="53429" x2="63000" y2="69801"/>
                        <a14:foregroundMark x1="63000" y1="69801" x2="29250" y2="66150"/>
                        <a14:foregroundMark x1="29250" y1="66150" x2="19000" y2="48341"/>
                        <a14:foregroundMark x1="19000" y1="48341" x2="18875" y2="32743"/>
                        <a14:foregroundMark x1="40875" y1="27212" x2="40875" y2="27212"/>
                        <a14:foregroundMark x1="41808" y1="35759" x2="50875" y2="29204"/>
                        <a14:foregroundMark x1="31750" y1="43031" x2="38605" y2="38075"/>
                        <a14:foregroundMark x1="61825" y1="45354" x2="62875" y2="46903"/>
                        <a14:foregroundMark x1="61053" y1="44215" x2="61689" y2="45153"/>
                        <a14:foregroundMark x1="50875" y1="29204" x2="55464" y2="35973"/>
                        <a14:foregroundMark x1="62875" y1="46903" x2="62000" y2="66150"/>
                        <a14:foregroundMark x1="59672" y1="50425" x2="77375" y2="49336"/>
                        <a14:foregroundMark x1="21625" y1="52765" x2="59441" y2="50439"/>
                        <a14:foregroundMark x1="77375" y1="49336" x2="80875" y2="49336"/>
                        <a14:foregroundMark x1="58900" y1="48969" x2="58250" y2="53540"/>
                        <a14:foregroundMark x1="63000" y1="20133" x2="61026" y2="34016"/>
                        <a14:foregroundMark x1="59383" y1="56965" x2="62750" y2="67146"/>
                        <a14:foregroundMark x1="58250" y1="53540" x2="58782" y2="55150"/>
                        <a14:foregroundMark x1="14750" y1="81084" x2="14750" y2="81084"/>
                        <a14:foregroundMark x1="29625" y1="81637" x2="29625" y2="81637"/>
                        <a14:foregroundMark x1="39625" y1="81195" x2="39625" y2="81195"/>
                        <a14:foregroundMark x1="48875" y1="82301" x2="48875" y2="82301"/>
                        <a14:foregroundMark x1="58875" y1="82522" x2="58875" y2="82522"/>
                        <a14:foregroundMark x1="69750" y1="80420" x2="69750" y2="80420"/>
                        <a14:foregroundMark x1="80125" y1="81748" x2="80125" y2="81748"/>
                        <a14:foregroundMark x1="41500" y1="9735" x2="50375" y2="9624"/>
                        <a14:backgroundMark x1="27875" y1="25000" x2="27875" y2="25000"/>
                        <a14:backgroundMark x1="26125" y1="26549" x2="35000" y2="20022"/>
                        <a14:backgroundMark x1="40125" y1="36947" x2="40125" y2="36947"/>
                        <a14:backgroundMark x1="35000" y1="19801" x2="38500" y2="18695"/>
                        <a14:backgroundMark x1="40375" y1="35509" x2="39750" y2="38274"/>
                        <a14:backgroundMark x1="58875" y1="33850" x2="57750" y2="45243"/>
                        <a14:backgroundMark x1="58750" y1="48562" x2="58625" y2="47013"/>
                        <a14:backgroundMark x1="58500" y1="45354" x2="58500" y2="48451"/>
                        <a14:backgroundMark x1="58125" y1="55531" x2="59375" y2="56969"/>
                        <a14:backgroundMark x1="31250" y1="83296" x2="31250" y2="83296"/>
                      </a14:backgroundRemoval>
                    </a14:imgEffect>
                  </a14:imgLayer>
                </a14:imgProps>
              </a:ext>
              <a:ext uri="{28A0092B-C50C-407E-A947-70E740481C1C}">
                <a14:useLocalDpi xmlns:a14="http://schemas.microsoft.com/office/drawing/2010/main"/>
              </a:ext>
            </a:extLst>
          </a:blip>
          <a:stretch>
            <a:fillRect/>
          </a:stretch>
        </p:blipFill>
        <p:spPr>
          <a:xfrm rot="20758449">
            <a:off x="10594936" y="678712"/>
            <a:ext cx="2180047" cy="2463453"/>
          </a:xfrm>
          <a:prstGeom prst="rect">
            <a:avLst/>
          </a:prstGeom>
        </p:spPr>
      </p:pic>
      <p:sp>
        <p:nvSpPr>
          <p:cNvPr id="12" name="Rectangle 3">
            <a:extLst>
              <a:ext uri="{FF2B5EF4-FFF2-40B4-BE49-F238E27FC236}">
                <a16:creationId xmlns:a16="http://schemas.microsoft.com/office/drawing/2014/main" id="{DCDBF9A4-87D2-78DC-2A4F-F5D3B3CA8A97}"/>
              </a:ext>
            </a:extLst>
          </p:cNvPr>
          <p:cNvSpPr>
            <a:spLocks noChangeArrowheads="1"/>
          </p:cNvSpPr>
          <p:nvPr/>
        </p:nvSpPr>
        <p:spPr bwMode="auto">
          <a:xfrm>
            <a:off x="663868" y="3224326"/>
            <a:ext cx="5358912" cy="5118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kumimoji="0" lang="en-US" altLang="en-US" sz="2200" i="0" u="none" strike="noStrike" cap="none" normalizeH="0" baseline="0" dirty="0">
                <a:ln>
                  <a:noFill/>
                </a:ln>
                <a:solidFill>
                  <a:schemeClr val="tx1"/>
                </a:solidFill>
                <a:effectLst/>
                <a:latin typeface="+mn-lt"/>
              </a:rPr>
              <a:t>Event Conceptualization &amp; Design</a:t>
            </a: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kumimoji="0" lang="en-US" altLang="en-US" sz="2200" i="0" u="none" strike="noStrike" cap="none" normalizeH="0" baseline="0" dirty="0">
                <a:ln>
                  <a:noFill/>
                </a:ln>
                <a:solidFill>
                  <a:schemeClr val="tx1"/>
                </a:solidFill>
                <a:effectLst/>
                <a:latin typeface="+mn-lt"/>
              </a:rPr>
              <a:t>Bar Setup &amp; Beverage Catering</a:t>
            </a: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kumimoji="0" lang="en-US" altLang="en-US" sz="2200" i="0" u="none" strike="noStrike" cap="none" normalizeH="0" baseline="0" dirty="0">
                <a:ln>
                  <a:noFill/>
                </a:ln>
                <a:solidFill>
                  <a:schemeClr val="tx1"/>
                </a:solidFill>
                <a:effectLst/>
                <a:latin typeface="+mn-lt"/>
              </a:rPr>
              <a:t>Stall Fabrication &amp; On-site Activations</a:t>
            </a: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kumimoji="0" lang="en-US" altLang="en-US" sz="2200" i="0" u="none" strike="noStrike" cap="none" normalizeH="0" baseline="0" dirty="0">
                <a:ln>
                  <a:noFill/>
                </a:ln>
                <a:solidFill>
                  <a:schemeClr val="tx1"/>
                </a:solidFill>
                <a:effectLst/>
                <a:latin typeface="+mn-lt"/>
              </a:rPr>
              <a:t>Product Launches</a:t>
            </a: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kumimoji="0" lang="en-US" altLang="en-US" sz="2200" i="0" u="none" strike="noStrike" cap="none" normalizeH="0" baseline="0" dirty="0">
                <a:ln>
                  <a:noFill/>
                </a:ln>
                <a:solidFill>
                  <a:schemeClr val="tx1"/>
                </a:solidFill>
                <a:effectLst/>
                <a:latin typeface="+mn-lt"/>
              </a:rPr>
              <a:t>Dealer &amp; Customer Engagement Meets</a:t>
            </a: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kumimoji="0" lang="en-US" altLang="en-US" sz="2200" i="0" u="none" strike="noStrike" cap="none" normalizeH="0" baseline="0" dirty="0">
                <a:ln>
                  <a:noFill/>
                </a:ln>
                <a:solidFill>
                  <a:schemeClr val="tx1"/>
                </a:solidFill>
                <a:effectLst/>
                <a:latin typeface="+mn-lt"/>
              </a:rPr>
              <a:t>Rewards &amp; Recognition Events</a:t>
            </a: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kumimoji="0" lang="en-US" altLang="en-US" sz="2200" i="0" u="none" strike="noStrike" cap="none" normalizeH="0" baseline="0" dirty="0">
                <a:ln>
                  <a:noFill/>
                </a:ln>
                <a:solidFill>
                  <a:schemeClr val="tx1"/>
                </a:solidFill>
                <a:effectLst/>
                <a:latin typeface="+mn-lt"/>
              </a:rPr>
              <a:t>Retail &amp; Outlet Branding</a:t>
            </a: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kumimoji="0" lang="en-US" altLang="en-US" sz="2200" i="0" u="none" strike="noStrike" cap="none" normalizeH="0" baseline="0" dirty="0">
                <a:ln>
                  <a:noFill/>
                </a:ln>
                <a:solidFill>
                  <a:schemeClr val="tx1"/>
                </a:solidFill>
                <a:effectLst/>
                <a:latin typeface="+mn-lt"/>
              </a:rPr>
              <a:t>Market Activations &amp; Promotions</a:t>
            </a: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kumimoji="0" lang="en-US" altLang="en-US" sz="2200" i="0" u="none" strike="noStrike" cap="none" normalizeH="0" baseline="0" dirty="0">
                <a:ln>
                  <a:noFill/>
                </a:ln>
                <a:solidFill>
                  <a:schemeClr val="tx1"/>
                </a:solidFill>
                <a:effectLst/>
                <a:latin typeface="+mn-lt"/>
              </a:rPr>
              <a:t>Workshops &amp; Educational Seminars</a:t>
            </a: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kumimoji="0" lang="en-US" altLang="en-US" sz="2200" i="0" u="none" strike="noStrike" cap="none" normalizeH="0" baseline="0" dirty="0">
                <a:ln>
                  <a:noFill/>
                </a:ln>
                <a:solidFill>
                  <a:schemeClr val="tx1"/>
                </a:solidFill>
                <a:effectLst/>
                <a:latin typeface="+mn-lt"/>
              </a:rPr>
              <a:t>Festive &amp; Cultural Event Activations </a:t>
            </a:r>
          </a:p>
        </p:txBody>
      </p:sp>
      <p:pic>
        <p:nvPicPr>
          <p:cNvPr id="1026" name="Picture 2" descr="C:\Users\MK ASHA\Desktop\AIPL-LOGO-Copy.pn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5978187" y="8284937"/>
            <a:ext cx="1868377" cy="1873025"/>
          </a:xfrm>
          <a:prstGeom prst="rect">
            <a:avLst/>
          </a:prstGeom>
          <a:noFill/>
        </p:spPr>
      </p:pic>
      <p:pic>
        <p:nvPicPr>
          <p:cNvPr id="1027" name="Picture 3" descr="C:\Users\MK ASHA\Desktop\SRF_Limited.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rot="2587905">
            <a:off x="16152772" y="119514"/>
            <a:ext cx="2089907" cy="1411383"/>
          </a:xfrm>
          <a:prstGeom prst="rect">
            <a:avLst/>
          </a:prstGeom>
          <a:noFill/>
        </p:spPr>
      </p:pic>
      <p:pic>
        <p:nvPicPr>
          <p:cNvPr id="2050" name="Picture 2" descr="Vivo Logo, symbol, meaning, history, PNG, brand">
            <a:extLst>
              <a:ext uri="{FF2B5EF4-FFF2-40B4-BE49-F238E27FC236}">
                <a16:creationId xmlns:a16="http://schemas.microsoft.com/office/drawing/2014/main" id="{75D0FB47-587D-4ED1-A6D8-15AC2C2BC210}"/>
              </a:ext>
            </a:extLst>
          </p:cNvPr>
          <p:cNvPicPr>
            <a:picLocks noChangeAspect="1" noChangeArrowheads="1"/>
          </p:cNvPicPr>
          <p:nvPr/>
        </p:nvPicPr>
        <p:blipFill>
          <a:blip r:embed="rId13" cstate="email">
            <a:extLst>
              <a:ext uri="{BEBA8EAE-BF5A-486C-A8C5-ECC9F3942E4B}">
                <a14:imgProps xmlns:a14="http://schemas.microsoft.com/office/drawing/2010/main">
                  <a14:imgLayer r:embed="rId14">
                    <a14:imgEffect>
                      <a14:backgroundRemoval t="10000" b="90000" l="1771" r="95911">
                        <a14:foregroundMark x1="4948" y1="45463" x2="4948" y2="45463"/>
                        <a14:foregroundMark x1="4948" y1="45463" x2="4948" y2="45463"/>
                        <a14:foregroundMark x1="4948" y1="45463" x2="4948" y2="45463"/>
                        <a14:foregroundMark x1="2630" y1="43935" x2="2630" y2="43935"/>
                        <a14:foregroundMark x1="1771" y1="43426" x2="1771" y2="43426"/>
                        <a14:foregroundMark x1="1771" y1="43426" x2="1771" y2="43426"/>
                        <a14:foregroundMark x1="36354" y1="52731" x2="36354" y2="52731"/>
                        <a14:foregroundMark x1="36354" y1="52731" x2="36354" y2="52731"/>
                        <a14:foregroundMark x1="36354" y1="52731" x2="36354" y2="52731"/>
                        <a14:foregroundMark x1="36354" y1="52731" x2="36354" y2="52731"/>
                        <a14:foregroundMark x1="35755" y1="31019" x2="35755" y2="31019"/>
                        <a14:foregroundMark x1="35755" y1="31019" x2="35755" y2="31019"/>
                        <a14:foregroundMark x1="35755" y1="31019" x2="35755" y2="31019"/>
                        <a14:foregroundMark x1="35755" y1="31019" x2="35755" y2="31019"/>
                        <a14:foregroundMark x1="49427" y1="55278" x2="49427" y2="55278"/>
                        <a14:foregroundMark x1="49427" y1="55278" x2="49427" y2="55278"/>
                        <a14:foregroundMark x1="49427" y1="55278" x2="49427" y2="55278"/>
                        <a14:foregroundMark x1="49427" y1="55278" x2="49427" y2="55278"/>
                        <a14:foregroundMark x1="93307" y1="47037" x2="93307" y2="47037"/>
                        <a14:foregroundMark x1="93307" y1="47037" x2="93307" y2="47037"/>
                        <a14:foregroundMark x1="93307" y1="47037" x2="93307" y2="47037"/>
                        <a14:foregroundMark x1="93307" y1="47037" x2="93307" y2="47037"/>
                        <a14:foregroundMark x1="95911" y1="54769" x2="95911" y2="54769"/>
                        <a14:foregroundMark x1="95911" y1="54769" x2="95911" y2="54769"/>
                        <a14:foregroundMark x1="95911" y1="54769" x2="95911" y2="54769"/>
                        <a14:foregroundMark x1="95911" y1="54769" x2="95911" y2="54769"/>
                        <a14:foregroundMark x1="95911" y1="54769" x2="95911" y2="54769"/>
                        <a14:foregroundMark x1="95911" y1="54769" x2="95911" y2="54769"/>
                      </a14:backgroundRemoval>
                    </a14:imgEffect>
                  </a14:imgLayer>
                </a14:imgProps>
              </a:ext>
              <a:ext uri="{28A0092B-C50C-407E-A947-70E740481C1C}">
                <a14:useLocalDpi xmlns:a14="http://schemas.microsoft.com/office/drawing/2010/main"/>
              </a:ext>
            </a:extLst>
          </a:blip>
          <a:srcRect/>
          <a:stretch>
            <a:fillRect/>
          </a:stretch>
        </p:blipFill>
        <p:spPr bwMode="auto">
          <a:xfrm>
            <a:off x="6703874" y="9024873"/>
            <a:ext cx="2246607" cy="1263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649659"/>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E2156053-27B1-49AE-A78A-8274F60010CB}"/>
              </a:ext>
            </a:extLst>
          </p:cNvPr>
          <p:cNvSpPr txBox="1"/>
          <p:nvPr/>
        </p:nvSpPr>
        <p:spPr>
          <a:xfrm>
            <a:off x="12211051" y="7802405"/>
            <a:ext cx="5600700" cy="1323439"/>
          </a:xfrm>
          <a:prstGeom prst="rect">
            <a:avLst/>
          </a:prstGeom>
          <a:noFill/>
        </p:spPr>
        <p:txBody>
          <a:bodyPr wrap="square" rtlCol="0">
            <a:spAutoFit/>
          </a:bodyPr>
          <a:lstStyle/>
          <a:p>
            <a:pPr algn="ctr"/>
            <a:r>
              <a:rPr lang="en-US" sz="8000" dirty="0">
                <a:solidFill>
                  <a:schemeClr val="bg1"/>
                </a:solidFill>
                <a:latin typeface="Roboto Black" panose="02000000000000000000" pitchFamily="2" charset="0"/>
                <a:ea typeface="Roboto Black" panose="02000000000000000000" pitchFamily="2" charset="0"/>
                <a:cs typeface="Open Sans Light" panose="020B0306030504020204" pitchFamily="34" charset="0"/>
              </a:rPr>
              <a:t>4 Cr.</a:t>
            </a:r>
            <a:endParaRPr lang="ru-RU" sz="8000" dirty="0">
              <a:solidFill>
                <a:schemeClr val="bg1"/>
              </a:solidFill>
              <a:latin typeface="Roboto Black" panose="02000000000000000000" pitchFamily="2" charset="0"/>
              <a:ea typeface="Roboto Black" panose="02000000000000000000" pitchFamily="2" charset="0"/>
              <a:cs typeface="Open Sans Light" panose="020B0306030504020204" pitchFamily="34" charset="0"/>
            </a:endParaRPr>
          </a:p>
        </p:txBody>
      </p:sp>
      <p:pic>
        <p:nvPicPr>
          <p:cNvPr id="4" name="Picture Placeholder 3" descr="A room with a chandelier&#10;&#10;Description automatically generated">
            <a:extLst>
              <a:ext uri="{FF2B5EF4-FFF2-40B4-BE49-F238E27FC236}">
                <a16:creationId xmlns:a16="http://schemas.microsoft.com/office/drawing/2014/main" id="{28DDE6CA-3BA7-670D-A151-5D815CB11A46}"/>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a:xfrm>
            <a:off x="0" y="-138508"/>
            <a:ext cx="18288000" cy="9086412"/>
          </a:xfrm>
        </p:spPr>
      </p:pic>
      <p:sp>
        <p:nvSpPr>
          <p:cNvPr id="9" name="TextBox 8">
            <a:extLst>
              <a:ext uri="{FF2B5EF4-FFF2-40B4-BE49-F238E27FC236}">
                <a16:creationId xmlns:a16="http://schemas.microsoft.com/office/drawing/2014/main" id="{7F270A67-F7B7-4297-BB78-189619BD34B4}"/>
              </a:ext>
            </a:extLst>
          </p:cNvPr>
          <p:cNvSpPr txBox="1"/>
          <p:nvPr/>
        </p:nvSpPr>
        <p:spPr>
          <a:xfrm>
            <a:off x="-4986" y="7315711"/>
            <a:ext cx="8878051" cy="1569660"/>
          </a:xfrm>
          <a:prstGeom prst="rect">
            <a:avLst/>
          </a:prstGeom>
          <a:noFill/>
        </p:spPr>
        <p:txBody>
          <a:bodyPr wrap="square" rtlCol="0">
            <a:spAutoFit/>
          </a:bodyPr>
          <a:lstStyle/>
          <a:p>
            <a:r>
              <a:rPr lang="en-US" sz="4800" dirty="0">
                <a:solidFill>
                  <a:schemeClr val="bg1"/>
                </a:solidFill>
                <a:latin typeface="Roboto Black" panose="02000000000000000000" pitchFamily="2" charset="0"/>
                <a:ea typeface="Roboto Black" panose="02000000000000000000" pitchFamily="2" charset="0"/>
                <a:cs typeface="Open Sans Light" panose="020B0306030504020204" pitchFamily="34" charset="0"/>
              </a:rPr>
              <a:t>Current Financial Year Revenue 2025-26 (Till Date)</a:t>
            </a:r>
            <a:endParaRPr lang="ru-RU" sz="4800" dirty="0">
              <a:solidFill>
                <a:schemeClr val="bg1"/>
              </a:solidFill>
              <a:latin typeface="Roboto Black" panose="02000000000000000000" pitchFamily="2" charset="0"/>
              <a:ea typeface="Roboto Black" panose="02000000000000000000" pitchFamily="2" charset="0"/>
              <a:cs typeface="Open Sans Light" panose="020B0306030504020204" pitchFamily="34" charset="0"/>
            </a:endParaRPr>
          </a:p>
        </p:txBody>
      </p:sp>
    </p:spTree>
    <p:extLst>
      <p:ext uri="{BB962C8B-B14F-4D97-AF65-F5344CB8AC3E}">
        <p14:creationId xmlns:p14="http://schemas.microsoft.com/office/powerpoint/2010/main" val="2500489935"/>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7B257E08-F1C3-43DF-9720-024EB1E36F6B}"/>
              </a:ext>
            </a:extLst>
          </p:cNvPr>
          <p:cNvSpPr txBox="1"/>
          <p:nvPr/>
        </p:nvSpPr>
        <p:spPr>
          <a:xfrm>
            <a:off x="855407" y="6938413"/>
            <a:ext cx="5961303" cy="2308324"/>
          </a:xfrm>
          <a:prstGeom prst="rect">
            <a:avLst/>
          </a:prstGeom>
          <a:noFill/>
        </p:spPr>
        <p:txBody>
          <a:bodyPr wrap="square" rtlCol="0">
            <a:spAutoFit/>
          </a:bodyPr>
          <a:lstStyle/>
          <a:p>
            <a:r>
              <a:rPr lang="en-US" sz="4800" dirty="0">
                <a:solidFill>
                  <a:schemeClr val="bg1"/>
                </a:solidFill>
                <a:latin typeface="Montserrat ExtraBold" panose="00000900000000000000" pitchFamily="50" charset="0"/>
                <a:ea typeface="Roboto Black" panose="02000000000000000000" pitchFamily="2" charset="0"/>
                <a:cs typeface="Open Sans Light" panose="020B0306030504020204" pitchFamily="34" charset="0"/>
              </a:rPr>
              <a:t>Let Us Show You Some Of Our Major Works</a:t>
            </a:r>
            <a:endParaRPr lang="ru-RU" sz="4800" dirty="0">
              <a:solidFill>
                <a:schemeClr val="bg1"/>
              </a:solidFill>
              <a:latin typeface="Roboto Black" panose="02000000000000000000" pitchFamily="2" charset="0"/>
              <a:ea typeface="Roboto Black" panose="02000000000000000000" pitchFamily="2" charset="0"/>
              <a:cs typeface="Open Sans Light" panose="020B0306030504020204" pitchFamily="34" charset="0"/>
            </a:endParaRPr>
          </a:p>
        </p:txBody>
      </p:sp>
      <p:pic>
        <p:nvPicPr>
          <p:cNvPr id="6" name="Picture Placeholder 5" descr="A sign with drinks on it&#10;&#10;Description automatically generated">
            <a:extLst>
              <a:ext uri="{FF2B5EF4-FFF2-40B4-BE49-F238E27FC236}">
                <a16:creationId xmlns:a16="http://schemas.microsoft.com/office/drawing/2014/main" id="{3D4D5B66-FF42-73FC-A019-A3B4CC30F207}"/>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a:xfrm>
            <a:off x="7505270" y="-84667"/>
            <a:ext cx="10782729" cy="8528009"/>
          </a:xfrm>
        </p:spPr>
      </p:pic>
    </p:spTree>
    <p:extLst>
      <p:ext uri="{BB962C8B-B14F-4D97-AF65-F5344CB8AC3E}">
        <p14:creationId xmlns:p14="http://schemas.microsoft.com/office/powerpoint/2010/main" val="2756717424"/>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1F07E3-EDAB-BF97-1548-C85697E822B7}"/>
              </a:ext>
            </a:extLst>
          </p:cNvPr>
          <p:cNvPicPr>
            <a:picLocks noChangeAspect="1"/>
          </p:cNvPicPr>
          <p:nvPr/>
        </p:nvPicPr>
        <p:blipFill>
          <a:blip r:embed="rId2" cstate="email">
            <a:extLst>
              <a:ext uri="{28A0092B-C50C-407E-A947-70E740481C1C}">
                <a14:useLocalDpi xmlns:a14="http://schemas.microsoft.com/office/drawing/2010/main"/>
              </a:ext>
            </a:extLst>
          </a:blip>
          <a:srcRect l="6978" r="20658"/>
          <a:stretch/>
        </p:blipFill>
        <p:spPr>
          <a:xfrm>
            <a:off x="0" y="0"/>
            <a:ext cx="11317339" cy="10288588"/>
          </a:xfrm>
          <a:prstGeom prst="rect">
            <a:avLst/>
          </a:prstGeom>
        </p:spPr>
      </p:pic>
      <p:sp>
        <p:nvSpPr>
          <p:cNvPr id="2" name="TextBox 1">
            <a:extLst>
              <a:ext uri="{FF2B5EF4-FFF2-40B4-BE49-F238E27FC236}">
                <a16:creationId xmlns:a16="http://schemas.microsoft.com/office/drawing/2014/main" id="{E4EE5BE7-B915-D795-9946-3ED7289B1623}"/>
              </a:ext>
            </a:extLst>
          </p:cNvPr>
          <p:cNvSpPr txBox="1"/>
          <p:nvPr/>
        </p:nvSpPr>
        <p:spPr>
          <a:xfrm>
            <a:off x="12054757" y="1296118"/>
            <a:ext cx="5495823" cy="830997"/>
          </a:xfrm>
          <a:prstGeom prst="rect">
            <a:avLst/>
          </a:prstGeom>
          <a:noFill/>
        </p:spPr>
        <p:txBody>
          <a:bodyPr wrap="square" rtlCol="0">
            <a:spAutoFit/>
          </a:bodyPr>
          <a:lstStyle/>
          <a:p>
            <a:r>
              <a:rPr lang="en-US" sz="4800" dirty="0">
                <a:solidFill>
                  <a:schemeClr val="bg1">
                    <a:lumMod val="50000"/>
                  </a:schemeClr>
                </a:solidFill>
                <a:latin typeface="Montserrat ExtraBold" panose="00000900000000000000" pitchFamily="50" charset="0"/>
                <a:ea typeface="Roboto Black" panose="02000000000000000000" pitchFamily="2" charset="0"/>
                <a:cs typeface="Open Sans Light" panose="020B0306030504020204" pitchFamily="34" charset="0"/>
              </a:rPr>
              <a:t>Bar Setups</a:t>
            </a:r>
            <a:endParaRPr lang="ru-RU" sz="4800" dirty="0">
              <a:solidFill>
                <a:schemeClr val="bg1">
                  <a:lumMod val="50000"/>
                </a:schemeClr>
              </a:solidFill>
              <a:latin typeface="Roboto Black" panose="02000000000000000000" pitchFamily="2" charset="0"/>
              <a:ea typeface="Roboto Black" panose="02000000000000000000" pitchFamily="2" charset="0"/>
              <a:cs typeface="Open Sans Light" panose="020B0306030504020204" pitchFamily="34" charset="0"/>
            </a:endParaRPr>
          </a:p>
        </p:txBody>
      </p:sp>
      <p:pic>
        <p:nvPicPr>
          <p:cNvPr id="4" name="Picture 3">
            <a:extLst>
              <a:ext uri="{FF2B5EF4-FFF2-40B4-BE49-F238E27FC236}">
                <a16:creationId xmlns:a16="http://schemas.microsoft.com/office/drawing/2014/main" id="{76C47E80-8005-A1FA-F3BD-17F83672C514}"/>
              </a:ext>
            </a:extLst>
          </p:cNvPr>
          <p:cNvPicPr>
            <a:picLocks noChangeAspect="1"/>
          </p:cNvPicPr>
          <p:nvPr/>
        </p:nvPicPr>
        <p:blipFill>
          <a:blip r:embed="rId3"/>
          <a:stretch>
            <a:fillRect/>
          </a:stretch>
        </p:blipFill>
        <p:spPr>
          <a:xfrm>
            <a:off x="11317339" y="3490966"/>
            <a:ext cx="6970661" cy="6865355"/>
          </a:xfrm>
          <a:prstGeom prst="rect">
            <a:avLst/>
          </a:prstGeom>
        </p:spPr>
      </p:pic>
      <p:sp>
        <p:nvSpPr>
          <p:cNvPr id="6" name="TextBox 5">
            <a:extLst>
              <a:ext uri="{FF2B5EF4-FFF2-40B4-BE49-F238E27FC236}">
                <a16:creationId xmlns:a16="http://schemas.microsoft.com/office/drawing/2014/main" id="{1473EFFE-70DD-4183-2ECD-A0DB4DEF3603}"/>
              </a:ext>
            </a:extLst>
          </p:cNvPr>
          <p:cNvSpPr txBox="1"/>
          <p:nvPr/>
        </p:nvSpPr>
        <p:spPr>
          <a:xfrm>
            <a:off x="12054756" y="2100965"/>
            <a:ext cx="4861644" cy="400110"/>
          </a:xfrm>
          <a:prstGeom prst="rect">
            <a:avLst/>
          </a:prstGeom>
          <a:noFill/>
        </p:spPr>
        <p:txBody>
          <a:bodyPr wrap="square" rtlCol="0">
            <a:spAutoFit/>
          </a:bodyPr>
          <a:lstStyle/>
          <a:p>
            <a:pPr algn="ctr"/>
            <a:r>
              <a:rPr lang="en-US" sz="2000" dirty="0">
                <a:latin typeface="+mn-lt"/>
                <a:ea typeface="Roboto Light" panose="02000000000000000000" pitchFamily="2" charset="0"/>
                <a:cs typeface="Open Sans Light" panose="020B0306030504020204" pitchFamily="34" charset="0"/>
              </a:rPr>
              <a:t>Theme bar Inspired by Different Countries</a:t>
            </a:r>
            <a:endParaRPr lang="ru-RU" sz="2000" dirty="0">
              <a:latin typeface="+mn-lt"/>
              <a:ea typeface="Roboto Light" panose="02000000000000000000" pitchFamily="2" charset="0"/>
              <a:cs typeface="Open Sans Light" panose="020B0306030504020204" pitchFamily="34" charset="0"/>
            </a:endParaRPr>
          </a:p>
        </p:txBody>
      </p:sp>
    </p:spTree>
    <p:extLst>
      <p:ext uri="{BB962C8B-B14F-4D97-AF65-F5344CB8AC3E}">
        <p14:creationId xmlns:p14="http://schemas.microsoft.com/office/powerpoint/2010/main" val="1860086745"/>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EE5BE7-B915-D795-9946-3ED7289B1623}"/>
              </a:ext>
            </a:extLst>
          </p:cNvPr>
          <p:cNvSpPr txBox="1"/>
          <p:nvPr/>
        </p:nvSpPr>
        <p:spPr>
          <a:xfrm>
            <a:off x="12054757" y="1296118"/>
            <a:ext cx="5495823" cy="830997"/>
          </a:xfrm>
          <a:prstGeom prst="rect">
            <a:avLst/>
          </a:prstGeom>
          <a:noFill/>
        </p:spPr>
        <p:txBody>
          <a:bodyPr wrap="square" rtlCol="0">
            <a:spAutoFit/>
          </a:bodyPr>
          <a:lstStyle/>
          <a:p>
            <a:r>
              <a:rPr lang="en-US" sz="4800" dirty="0">
                <a:solidFill>
                  <a:schemeClr val="bg1">
                    <a:lumMod val="50000"/>
                  </a:schemeClr>
                </a:solidFill>
                <a:latin typeface="Montserrat ExtraBold" panose="00000900000000000000" pitchFamily="50" charset="0"/>
                <a:ea typeface="Roboto Black" panose="02000000000000000000" pitchFamily="2" charset="0"/>
                <a:cs typeface="Open Sans Light" panose="020B0306030504020204" pitchFamily="34" charset="0"/>
              </a:rPr>
              <a:t>Bar Setups</a:t>
            </a:r>
            <a:endParaRPr lang="ru-RU" sz="4800" dirty="0">
              <a:solidFill>
                <a:schemeClr val="bg1">
                  <a:lumMod val="50000"/>
                </a:schemeClr>
              </a:solidFill>
              <a:latin typeface="Roboto Black" panose="02000000000000000000" pitchFamily="2" charset="0"/>
              <a:ea typeface="Roboto Black" panose="02000000000000000000" pitchFamily="2" charset="0"/>
              <a:cs typeface="Open Sans Light" panose="020B0306030504020204" pitchFamily="34" charset="0"/>
            </a:endParaRPr>
          </a:p>
        </p:txBody>
      </p:sp>
      <p:pic>
        <p:nvPicPr>
          <p:cNvPr id="4" name="Picture 3">
            <a:extLst>
              <a:ext uri="{FF2B5EF4-FFF2-40B4-BE49-F238E27FC236}">
                <a16:creationId xmlns:a16="http://schemas.microsoft.com/office/drawing/2014/main" id="{76C47E80-8005-A1FA-F3BD-17F83672C514}"/>
              </a:ext>
            </a:extLst>
          </p:cNvPr>
          <p:cNvPicPr>
            <a:picLocks noChangeAspect="1"/>
          </p:cNvPicPr>
          <p:nvPr/>
        </p:nvPicPr>
        <p:blipFill>
          <a:blip r:embed="rId2"/>
          <a:stretch>
            <a:fillRect/>
          </a:stretch>
        </p:blipFill>
        <p:spPr>
          <a:xfrm>
            <a:off x="11317339" y="3423233"/>
            <a:ext cx="6970661" cy="6865355"/>
          </a:xfrm>
          <a:prstGeom prst="rect">
            <a:avLst/>
          </a:prstGeom>
        </p:spPr>
      </p:pic>
      <p:sp>
        <p:nvSpPr>
          <p:cNvPr id="6" name="TextBox 5">
            <a:extLst>
              <a:ext uri="{FF2B5EF4-FFF2-40B4-BE49-F238E27FC236}">
                <a16:creationId xmlns:a16="http://schemas.microsoft.com/office/drawing/2014/main" id="{1473EFFE-70DD-4183-2ECD-A0DB4DEF3603}"/>
              </a:ext>
            </a:extLst>
          </p:cNvPr>
          <p:cNvSpPr txBox="1"/>
          <p:nvPr/>
        </p:nvSpPr>
        <p:spPr>
          <a:xfrm>
            <a:off x="12054755" y="2100965"/>
            <a:ext cx="5068121" cy="400110"/>
          </a:xfrm>
          <a:prstGeom prst="rect">
            <a:avLst/>
          </a:prstGeom>
          <a:noFill/>
        </p:spPr>
        <p:txBody>
          <a:bodyPr wrap="square" rtlCol="0">
            <a:spAutoFit/>
          </a:bodyPr>
          <a:lstStyle/>
          <a:p>
            <a:r>
              <a:rPr lang="en-US" sz="2000" dirty="0">
                <a:latin typeface="+mn-lt"/>
                <a:ea typeface="Roboto Light" panose="02000000000000000000" pitchFamily="2" charset="0"/>
                <a:cs typeface="Open Sans Light" panose="020B0306030504020204" pitchFamily="34" charset="0"/>
              </a:rPr>
              <a:t>Open Lit Bar for Corporate Event</a:t>
            </a:r>
            <a:endParaRPr lang="ru-RU" sz="2000" dirty="0">
              <a:latin typeface="+mn-lt"/>
              <a:ea typeface="Roboto Light" panose="02000000000000000000" pitchFamily="2" charset="0"/>
              <a:cs typeface="Open Sans Light" panose="020B0306030504020204" pitchFamily="34" charset="0"/>
            </a:endParaRPr>
          </a:p>
        </p:txBody>
      </p:sp>
      <p:pic>
        <p:nvPicPr>
          <p:cNvPr id="3" name="Picture 2">
            <a:extLst>
              <a:ext uri="{FF2B5EF4-FFF2-40B4-BE49-F238E27FC236}">
                <a16:creationId xmlns:a16="http://schemas.microsoft.com/office/drawing/2014/main" id="{055146F6-0C71-5254-29C1-4839915AAE8F}"/>
              </a:ext>
            </a:extLst>
          </p:cNvPr>
          <p:cNvPicPr>
            <a:picLocks noChangeAspect="1"/>
          </p:cNvPicPr>
          <p:nvPr/>
        </p:nvPicPr>
        <p:blipFill>
          <a:blip r:embed="rId3" cstate="email">
            <a:extLst>
              <a:ext uri="{28A0092B-C50C-407E-A947-70E740481C1C}">
                <a14:useLocalDpi xmlns:a14="http://schemas.microsoft.com/office/drawing/2010/main"/>
              </a:ext>
            </a:extLst>
          </a:blip>
          <a:srcRect l="13418" r="10613"/>
          <a:stretch/>
        </p:blipFill>
        <p:spPr>
          <a:xfrm>
            <a:off x="11317339" y="3423233"/>
            <a:ext cx="6970662" cy="6865355"/>
          </a:xfrm>
          <a:prstGeom prst="rect">
            <a:avLst/>
          </a:prstGeom>
        </p:spPr>
      </p:pic>
      <p:pic>
        <p:nvPicPr>
          <p:cNvPr id="7" name="Picture 6">
            <a:extLst>
              <a:ext uri="{FF2B5EF4-FFF2-40B4-BE49-F238E27FC236}">
                <a16:creationId xmlns:a16="http://schemas.microsoft.com/office/drawing/2014/main" id="{671A5519-C128-754E-AE78-FAA0D3DE8297}"/>
              </a:ext>
            </a:extLst>
          </p:cNvPr>
          <p:cNvPicPr>
            <a:picLocks noChangeAspect="1"/>
          </p:cNvPicPr>
          <p:nvPr/>
        </p:nvPicPr>
        <p:blipFill>
          <a:blip r:embed="rId4" cstate="email">
            <a:extLst>
              <a:ext uri="{28A0092B-C50C-407E-A947-70E740481C1C}">
                <a14:useLocalDpi xmlns:a14="http://schemas.microsoft.com/office/drawing/2010/main"/>
              </a:ext>
            </a:extLst>
          </a:blip>
          <a:srcRect l="13300" r="4398"/>
          <a:stretch/>
        </p:blipFill>
        <p:spPr>
          <a:xfrm>
            <a:off x="0" y="0"/>
            <a:ext cx="11317338" cy="10288588"/>
          </a:xfrm>
          <a:prstGeom prst="rect">
            <a:avLst/>
          </a:prstGeom>
        </p:spPr>
      </p:pic>
    </p:spTree>
    <p:extLst>
      <p:ext uri="{BB962C8B-B14F-4D97-AF65-F5344CB8AC3E}">
        <p14:creationId xmlns:p14="http://schemas.microsoft.com/office/powerpoint/2010/main" val="3764620040"/>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EE5BE7-B915-D795-9946-3ED7289B1623}"/>
              </a:ext>
            </a:extLst>
          </p:cNvPr>
          <p:cNvSpPr txBox="1"/>
          <p:nvPr/>
        </p:nvSpPr>
        <p:spPr>
          <a:xfrm>
            <a:off x="12054757" y="1296118"/>
            <a:ext cx="5495823" cy="830997"/>
          </a:xfrm>
          <a:prstGeom prst="rect">
            <a:avLst/>
          </a:prstGeom>
          <a:noFill/>
        </p:spPr>
        <p:txBody>
          <a:bodyPr wrap="square" rtlCol="0">
            <a:spAutoFit/>
          </a:bodyPr>
          <a:lstStyle/>
          <a:p>
            <a:r>
              <a:rPr lang="en-US" sz="4800" dirty="0">
                <a:solidFill>
                  <a:schemeClr val="bg1">
                    <a:lumMod val="50000"/>
                  </a:schemeClr>
                </a:solidFill>
                <a:latin typeface="Montserrat ExtraBold" panose="00000900000000000000" pitchFamily="50" charset="0"/>
                <a:ea typeface="Roboto Black" panose="02000000000000000000" pitchFamily="2" charset="0"/>
                <a:cs typeface="Open Sans Light" panose="020B0306030504020204" pitchFamily="34" charset="0"/>
              </a:rPr>
              <a:t>Bar Setups</a:t>
            </a:r>
            <a:endParaRPr lang="ru-RU" sz="4800" dirty="0">
              <a:solidFill>
                <a:schemeClr val="bg1">
                  <a:lumMod val="50000"/>
                </a:schemeClr>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6" name="TextBox 5">
            <a:extLst>
              <a:ext uri="{FF2B5EF4-FFF2-40B4-BE49-F238E27FC236}">
                <a16:creationId xmlns:a16="http://schemas.microsoft.com/office/drawing/2014/main" id="{1473EFFE-70DD-4183-2ECD-A0DB4DEF3603}"/>
              </a:ext>
            </a:extLst>
          </p:cNvPr>
          <p:cNvSpPr txBox="1"/>
          <p:nvPr/>
        </p:nvSpPr>
        <p:spPr>
          <a:xfrm>
            <a:off x="12054755" y="2100965"/>
            <a:ext cx="5068121" cy="400110"/>
          </a:xfrm>
          <a:prstGeom prst="rect">
            <a:avLst/>
          </a:prstGeom>
          <a:noFill/>
        </p:spPr>
        <p:txBody>
          <a:bodyPr wrap="square" rtlCol="0">
            <a:spAutoFit/>
          </a:bodyPr>
          <a:lstStyle/>
          <a:p>
            <a:r>
              <a:rPr lang="en-US" sz="2000" dirty="0">
                <a:latin typeface="+mn-lt"/>
                <a:ea typeface="Roboto Light" panose="02000000000000000000" pitchFamily="2" charset="0"/>
                <a:cs typeface="Open Sans Light" panose="020B0306030504020204" pitchFamily="34" charset="0"/>
              </a:rPr>
              <a:t>Rooftop Bar for Beam Suntory </a:t>
            </a:r>
            <a:endParaRPr lang="ru-RU" sz="2000" dirty="0">
              <a:latin typeface="+mn-lt"/>
              <a:ea typeface="Roboto Light" panose="02000000000000000000" pitchFamily="2" charset="0"/>
              <a:cs typeface="Open Sans Light" panose="020B0306030504020204" pitchFamily="34" charset="0"/>
            </a:endParaRPr>
          </a:p>
        </p:txBody>
      </p:sp>
      <p:pic>
        <p:nvPicPr>
          <p:cNvPr id="5" name="Picture 4">
            <a:extLst>
              <a:ext uri="{FF2B5EF4-FFF2-40B4-BE49-F238E27FC236}">
                <a16:creationId xmlns:a16="http://schemas.microsoft.com/office/drawing/2014/main" id="{238DD7B6-3EF3-F42C-FADB-FD135B1F748B}"/>
              </a:ext>
            </a:extLst>
          </p:cNvPr>
          <p:cNvPicPr>
            <a:picLocks noChangeAspect="1"/>
          </p:cNvPicPr>
          <p:nvPr/>
        </p:nvPicPr>
        <p:blipFill>
          <a:blip r:embed="rId2" cstate="email">
            <a:extLst>
              <a:ext uri="{28A0092B-C50C-407E-A947-70E740481C1C}">
                <a14:useLocalDpi xmlns:a14="http://schemas.microsoft.com/office/drawing/2010/main"/>
              </a:ext>
            </a:extLst>
          </a:blip>
          <a:srcRect l="13587" r="3896"/>
          <a:stretch/>
        </p:blipFill>
        <p:spPr>
          <a:xfrm>
            <a:off x="0" y="0"/>
            <a:ext cx="11317338" cy="10288588"/>
          </a:xfrm>
          <a:prstGeom prst="rect">
            <a:avLst/>
          </a:prstGeom>
        </p:spPr>
      </p:pic>
      <p:pic>
        <p:nvPicPr>
          <p:cNvPr id="8" name="Picture 7">
            <a:extLst>
              <a:ext uri="{FF2B5EF4-FFF2-40B4-BE49-F238E27FC236}">
                <a16:creationId xmlns:a16="http://schemas.microsoft.com/office/drawing/2014/main" id="{ADA105FB-A66C-5CF1-F982-0E686FDA0BDC}"/>
              </a:ext>
            </a:extLst>
          </p:cNvPr>
          <p:cNvPicPr>
            <a:picLocks noChangeAspect="1"/>
          </p:cNvPicPr>
          <p:nvPr/>
        </p:nvPicPr>
        <p:blipFill>
          <a:blip r:embed="rId3" cstate="email">
            <a:extLst>
              <a:ext uri="{28A0092B-C50C-407E-A947-70E740481C1C}">
                <a14:useLocalDpi xmlns:a14="http://schemas.microsoft.com/office/drawing/2010/main"/>
              </a:ext>
            </a:extLst>
          </a:blip>
          <a:srcRect l="11955" r="9317"/>
          <a:stretch/>
        </p:blipFill>
        <p:spPr>
          <a:xfrm>
            <a:off x="11317338" y="3663774"/>
            <a:ext cx="6970662" cy="6624814"/>
          </a:xfrm>
          <a:prstGeom prst="rect">
            <a:avLst/>
          </a:prstGeom>
        </p:spPr>
      </p:pic>
    </p:spTree>
    <p:extLst>
      <p:ext uri="{BB962C8B-B14F-4D97-AF65-F5344CB8AC3E}">
        <p14:creationId xmlns:p14="http://schemas.microsoft.com/office/powerpoint/2010/main" val="799674847"/>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EE5BE7-B915-D795-9946-3ED7289B1623}"/>
              </a:ext>
            </a:extLst>
          </p:cNvPr>
          <p:cNvSpPr txBox="1"/>
          <p:nvPr/>
        </p:nvSpPr>
        <p:spPr>
          <a:xfrm>
            <a:off x="12054757" y="1296118"/>
            <a:ext cx="5495823" cy="830997"/>
          </a:xfrm>
          <a:prstGeom prst="rect">
            <a:avLst/>
          </a:prstGeom>
          <a:noFill/>
        </p:spPr>
        <p:txBody>
          <a:bodyPr wrap="square" rtlCol="0">
            <a:spAutoFit/>
          </a:bodyPr>
          <a:lstStyle/>
          <a:p>
            <a:r>
              <a:rPr lang="en-US" sz="4800" dirty="0">
                <a:solidFill>
                  <a:schemeClr val="bg1">
                    <a:lumMod val="50000"/>
                  </a:schemeClr>
                </a:solidFill>
                <a:latin typeface="Montserrat ExtraBold" panose="00000900000000000000" pitchFamily="50" charset="0"/>
                <a:ea typeface="Roboto Black" panose="02000000000000000000" pitchFamily="2" charset="0"/>
                <a:cs typeface="Open Sans Light" panose="020B0306030504020204" pitchFamily="34" charset="0"/>
              </a:rPr>
              <a:t>Bar Setups</a:t>
            </a:r>
            <a:endParaRPr lang="ru-RU" sz="4800" dirty="0">
              <a:solidFill>
                <a:schemeClr val="bg1">
                  <a:lumMod val="50000"/>
                </a:schemeClr>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6" name="TextBox 5">
            <a:extLst>
              <a:ext uri="{FF2B5EF4-FFF2-40B4-BE49-F238E27FC236}">
                <a16:creationId xmlns:a16="http://schemas.microsoft.com/office/drawing/2014/main" id="{1473EFFE-70DD-4183-2ECD-A0DB4DEF3603}"/>
              </a:ext>
            </a:extLst>
          </p:cNvPr>
          <p:cNvSpPr txBox="1"/>
          <p:nvPr/>
        </p:nvSpPr>
        <p:spPr>
          <a:xfrm>
            <a:off x="12054755" y="2100965"/>
            <a:ext cx="5068121" cy="400110"/>
          </a:xfrm>
          <a:prstGeom prst="rect">
            <a:avLst/>
          </a:prstGeom>
          <a:noFill/>
        </p:spPr>
        <p:txBody>
          <a:bodyPr wrap="square" rtlCol="0">
            <a:spAutoFit/>
          </a:bodyPr>
          <a:lstStyle/>
          <a:p>
            <a:r>
              <a:rPr lang="en-US" sz="2000" dirty="0">
                <a:latin typeface="+mn-lt"/>
                <a:ea typeface="Roboto Light" panose="02000000000000000000" pitchFamily="2" charset="0"/>
                <a:cs typeface="Open Sans Light" panose="020B0306030504020204" pitchFamily="34" charset="0"/>
              </a:rPr>
              <a:t>Bar for Beam Suntory IN Corporate Event</a:t>
            </a:r>
            <a:endParaRPr lang="ru-RU" sz="2000" dirty="0">
              <a:latin typeface="+mn-lt"/>
              <a:ea typeface="Roboto Light" panose="02000000000000000000" pitchFamily="2" charset="0"/>
              <a:cs typeface="Open Sans Light" panose="020B0306030504020204" pitchFamily="34" charset="0"/>
            </a:endParaRPr>
          </a:p>
        </p:txBody>
      </p:sp>
      <p:pic>
        <p:nvPicPr>
          <p:cNvPr id="3" name="Picture 2">
            <a:extLst>
              <a:ext uri="{FF2B5EF4-FFF2-40B4-BE49-F238E27FC236}">
                <a16:creationId xmlns:a16="http://schemas.microsoft.com/office/drawing/2014/main" id="{1A91A8B5-B8DA-ECDA-9FC8-871F0C4D17E7}"/>
              </a:ext>
            </a:extLst>
          </p:cNvPr>
          <p:cNvPicPr>
            <a:picLocks noChangeAspect="1"/>
          </p:cNvPicPr>
          <p:nvPr/>
        </p:nvPicPr>
        <p:blipFill>
          <a:blip r:embed="rId2" cstate="email">
            <a:extLst>
              <a:ext uri="{28A0092B-C50C-407E-A947-70E740481C1C}">
                <a14:useLocalDpi xmlns:a14="http://schemas.microsoft.com/office/drawing/2010/main"/>
              </a:ext>
            </a:extLst>
          </a:blip>
          <a:srcRect l="10738" r="10137"/>
          <a:stretch/>
        </p:blipFill>
        <p:spPr>
          <a:xfrm>
            <a:off x="11282228" y="3663774"/>
            <a:ext cx="7005772" cy="6624814"/>
          </a:xfrm>
          <a:prstGeom prst="rect">
            <a:avLst/>
          </a:prstGeom>
        </p:spPr>
      </p:pic>
      <p:pic>
        <p:nvPicPr>
          <p:cNvPr id="4" name="Picture 3">
            <a:extLst>
              <a:ext uri="{FF2B5EF4-FFF2-40B4-BE49-F238E27FC236}">
                <a16:creationId xmlns:a16="http://schemas.microsoft.com/office/drawing/2014/main" id="{10F49184-6128-4D31-C1D1-BE2B09848145}"/>
              </a:ext>
            </a:extLst>
          </p:cNvPr>
          <p:cNvPicPr>
            <a:picLocks noChangeAspect="1"/>
          </p:cNvPicPr>
          <p:nvPr/>
        </p:nvPicPr>
        <p:blipFill>
          <a:blip r:embed="rId3" cstate="email">
            <a:extLst>
              <a:ext uri="{28A0092B-C50C-407E-A947-70E740481C1C}">
                <a14:useLocalDpi xmlns:a14="http://schemas.microsoft.com/office/drawing/2010/main"/>
              </a:ext>
            </a:extLst>
          </a:blip>
          <a:srcRect l="6474" r="10667"/>
          <a:stretch/>
        </p:blipFill>
        <p:spPr>
          <a:xfrm>
            <a:off x="0" y="0"/>
            <a:ext cx="11353800" cy="10288588"/>
          </a:xfrm>
          <a:prstGeom prst="rect">
            <a:avLst/>
          </a:prstGeom>
        </p:spPr>
      </p:pic>
    </p:spTree>
    <p:extLst>
      <p:ext uri="{BB962C8B-B14F-4D97-AF65-F5344CB8AC3E}">
        <p14:creationId xmlns:p14="http://schemas.microsoft.com/office/powerpoint/2010/main" val="531553923"/>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EE5BE7-B915-D795-9946-3ED7289B1623}"/>
              </a:ext>
            </a:extLst>
          </p:cNvPr>
          <p:cNvSpPr txBox="1"/>
          <p:nvPr/>
        </p:nvSpPr>
        <p:spPr>
          <a:xfrm>
            <a:off x="11676655" y="1296118"/>
            <a:ext cx="6611346" cy="646331"/>
          </a:xfrm>
          <a:prstGeom prst="rect">
            <a:avLst/>
          </a:prstGeom>
          <a:noFill/>
        </p:spPr>
        <p:txBody>
          <a:bodyPr wrap="square" rtlCol="0">
            <a:spAutoFit/>
          </a:bodyPr>
          <a:lstStyle/>
          <a:p>
            <a:r>
              <a:rPr lang="en-US" sz="3600" dirty="0">
                <a:solidFill>
                  <a:schemeClr val="bg1">
                    <a:lumMod val="50000"/>
                  </a:schemeClr>
                </a:solidFill>
                <a:latin typeface="Montserrat ExtraBold" panose="00000900000000000000" pitchFamily="50" charset="0"/>
                <a:ea typeface="Roboto Black" panose="02000000000000000000" pitchFamily="2" charset="0"/>
                <a:cs typeface="Open Sans Light" panose="020B0306030504020204" pitchFamily="34" charset="0"/>
              </a:rPr>
              <a:t>Manpower and Activation</a:t>
            </a:r>
            <a:endParaRPr lang="ru-RU" sz="3600" dirty="0">
              <a:solidFill>
                <a:schemeClr val="bg1">
                  <a:lumMod val="50000"/>
                </a:schemeClr>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6" name="TextBox 5">
            <a:extLst>
              <a:ext uri="{FF2B5EF4-FFF2-40B4-BE49-F238E27FC236}">
                <a16:creationId xmlns:a16="http://schemas.microsoft.com/office/drawing/2014/main" id="{1473EFFE-70DD-4183-2ECD-A0DB4DEF3603}"/>
              </a:ext>
            </a:extLst>
          </p:cNvPr>
          <p:cNvSpPr txBox="1"/>
          <p:nvPr/>
        </p:nvSpPr>
        <p:spPr>
          <a:xfrm>
            <a:off x="12054755" y="2100965"/>
            <a:ext cx="5068121" cy="707886"/>
          </a:xfrm>
          <a:prstGeom prst="rect">
            <a:avLst/>
          </a:prstGeom>
          <a:noFill/>
        </p:spPr>
        <p:txBody>
          <a:bodyPr wrap="square" rtlCol="0">
            <a:spAutoFit/>
          </a:bodyPr>
          <a:lstStyle/>
          <a:p>
            <a:r>
              <a:rPr lang="en-US" sz="2000" dirty="0">
                <a:latin typeface="+mn-lt"/>
                <a:ea typeface="Roboto Light" panose="02000000000000000000" pitchFamily="2" charset="0"/>
                <a:cs typeface="Open Sans Light" panose="020B0306030504020204" pitchFamily="34" charset="0"/>
              </a:rPr>
              <a:t>Setup &amp; Manpower for Various Companies In Clubs/Bars/Café/Cluster Markets/RWA </a:t>
            </a:r>
            <a:r>
              <a:rPr lang="en-US" sz="2000" dirty="0" err="1">
                <a:latin typeface="+mn-lt"/>
                <a:ea typeface="Roboto Light" panose="02000000000000000000" pitchFamily="2" charset="0"/>
                <a:cs typeface="Open Sans Light" panose="020B0306030504020204" pitchFamily="34" charset="0"/>
              </a:rPr>
              <a:t>Etc</a:t>
            </a:r>
            <a:endParaRPr lang="ru-RU" sz="2000" dirty="0">
              <a:latin typeface="+mn-lt"/>
              <a:ea typeface="Roboto Light" panose="02000000000000000000" pitchFamily="2" charset="0"/>
              <a:cs typeface="Open Sans Light" panose="020B0306030504020204" pitchFamily="34" charset="0"/>
            </a:endParaRPr>
          </a:p>
        </p:txBody>
      </p:sp>
      <p:pic>
        <p:nvPicPr>
          <p:cNvPr id="5" name="Picture 4">
            <a:extLst>
              <a:ext uri="{FF2B5EF4-FFF2-40B4-BE49-F238E27FC236}">
                <a16:creationId xmlns:a16="http://schemas.microsoft.com/office/drawing/2014/main" id="{E8EAEF4E-D9D7-4851-B084-AB4BD16F2F1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6876036" cy="10288588"/>
          </a:xfrm>
          <a:prstGeom prst="rect">
            <a:avLst/>
          </a:prstGeom>
        </p:spPr>
      </p:pic>
      <p:pic>
        <p:nvPicPr>
          <p:cNvPr id="8" name="Picture 7">
            <a:extLst>
              <a:ext uri="{FF2B5EF4-FFF2-40B4-BE49-F238E27FC236}">
                <a16:creationId xmlns:a16="http://schemas.microsoft.com/office/drawing/2014/main" id="{D13CA9F1-537B-420E-BAB6-9346B8E1529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6036" y="3847942"/>
            <a:ext cx="11411964" cy="6440646"/>
          </a:xfrm>
          <a:prstGeom prst="rect">
            <a:avLst/>
          </a:prstGeom>
        </p:spPr>
      </p:pic>
      <p:pic>
        <p:nvPicPr>
          <p:cNvPr id="9" name="Picture 8">
            <a:extLst>
              <a:ext uri="{FF2B5EF4-FFF2-40B4-BE49-F238E27FC236}">
                <a16:creationId xmlns:a16="http://schemas.microsoft.com/office/drawing/2014/main" id="{7B9E97CD-6CD3-4349-AA17-2C6BC8D98D5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76036" y="0"/>
            <a:ext cx="2734962" cy="3847942"/>
          </a:xfrm>
          <a:prstGeom prst="rect">
            <a:avLst/>
          </a:prstGeom>
        </p:spPr>
      </p:pic>
      <p:pic>
        <p:nvPicPr>
          <p:cNvPr id="10" name="Picture 9">
            <a:extLst>
              <a:ext uri="{FF2B5EF4-FFF2-40B4-BE49-F238E27FC236}">
                <a16:creationId xmlns:a16="http://schemas.microsoft.com/office/drawing/2014/main" id="{0B3E4C15-2DF5-45DD-BDD6-0A8C2F983CB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620585" y="-55263"/>
            <a:ext cx="2046482" cy="3892267"/>
          </a:xfrm>
          <a:prstGeom prst="rect">
            <a:avLst/>
          </a:prstGeom>
        </p:spPr>
      </p:pic>
    </p:spTree>
    <p:extLst>
      <p:ext uri="{BB962C8B-B14F-4D97-AF65-F5344CB8AC3E}">
        <p14:creationId xmlns:p14="http://schemas.microsoft.com/office/powerpoint/2010/main" val="1340703347"/>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standing on a stage&#10;&#10;Description automatically generated">
            <a:extLst>
              <a:ext uri="{FF2B5EF4-FFF2-40B4-BE49-F238E27FC236}">
                <a16:creationId xmlns:a16="http://schemas.microsoft.com/office/drawing/2014/main" id="{26F7E7C5-E4D3-AB99-C6DE-A2CB2644C0BC}"/>
              </a:ext>
            </a:extLst>
          </p:cNvPr>
          <p:cNvPicPr>
            <a:picLocks noChangeAspect="1"/>
          </p:cNvPicPr>
          <p:nvPr/>
        </p:nvPicPr>
        <p:blipFill>
          <a:blip r:embed="rId2" cstate="email">
            <a:alphaModFix amt="85000"/>
            <a:extLst>
              <a:ext uri="{28A0092B-C50C-407E-A947-70E740481C1C}">
                <a14:useLocalDpi xmlns:a14="http://schemas.microsoft.com/office/drawing/2010/main"/>
              </a:ext>
            </a:extLst>
          </a:blip>
          <a:srcRect/>
          <a:stretch/>
        </p:blipFill>
        <p:spPr>
          <a:xfrm>
            <a:off x="0" y="-6199"/>
            <a:ext cx="18288000" cy="10413609"/>
          </a:xfrm>
          <a:prstGeom prst="rect">
            <a:avLst/>
          </a:prstGeom>
        </p:spPr>
      </p:pic>
      <p:sp>
        <p:nvSpPr>
          <p:cNvPr id="10" name="TextBox 9">
            <a:extLst>
              <a:ext uri="{FF2B5EF4-FFF2-40B4-BE49-F238E27FC236}">
                <a16:creationId xmlns:a16="http://schemas.microsoft.com/office/drawing/2014/main" id="{8FDFBFC6-D427-4A7F-9172-6A76A00A9BCE}"/>
              </a:ext>
            </a:extLst>
          </p:cNvPr>
          <p:cNvSpPr txBox="1"/>
          <p:nvPr/>
        </p:nvSpPr>
        <p:spPr>
          <a:xfrm>
            <a:off x="2951259" y="5594084"/>
            <a:ext cx="3556221" cy="1200329"/>
          </a:xfrm>
          <a:prstGeom prst="rect">
            <a:avLst/>
          </a:prstGeom>
          <a:noFill/>
        </p:spPr>
        <p:txBody>
          <a:bodyPr wrap="square" rtlCol="0">
            <a:spAutoFit/>
          </a:bodyPr>
          <a:lstStyle/>
          <a:p>
            <a:pPr algn="ctr"/>
            <a:r>
              <a:rPr lang="en-US" sz="3600" dirty="0">
                <a:solidFill>
                  <a:schemeClr val="tx1">
                    <a:lumMod val="65000"/>
                    <a:lumOff val="35000"/>
                  </a:schemeClr>
                </a:solidFill>
                <a:latin typeface="Montserrat ExtraBold" panose="00000900000000000000" pitchFamily="50" charset="0"/>
                <a:ea typeface="Roboto Black" panose="02000000000000000000" pitchFamily="2" charset="0"/>
                <a:cs typeface="Open Sans Light" panose="020B0306030504020204" pitchFamily="34" charset="0"/>
              </a:rPr>
              <a:t>Corporate Event</a:t>
            </a:r>
            <a:endParaRPr lang="ru-RU" sz="3600" dirty="0">
              <a:solidFill>
                <a:schemeClr val="tx1">
                  <a:lumMod val="65000"/>
                  <a:lumOff val="35000"/>
                </a:schemeClr>
              </a:solidFill>
              <a:latin typeface="Roboto Black" panose="02000000000000000000" pitchFamily="2" charset="0"/>
              <a:ea typeface="Roboto Black" panose="02000000000000000000" pitchFamily="2" charset="0"/>
              <a:cs typeface="Open Sans Light" panose="020B0306030504020204" pitchFamily="34" charset="0"/>
            </a:endParaRPr>
          </a:p>
        </p:txBody>
      </p:sp>
    </p:spTree>
    <p:extLst>
      <p:ext uri="{BB962C8B-B14F-4D97-AF65-F5344CB8AC3E}">
        <p14:creationId xmlns:p14="http://schemas.microsoft.com/office/powerpoint/2010/main" val="217059107"/>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09DA64-040A-3247-A3DF-C789DE7043F0}"/>
              </a:ext>
            </a:extLst>
          </p:cNvPr>
          <p:cNvPicPr>
            <a:picLocks noChangeAspect="1"/>
          </p:cNvPicPr>
          <p:nvPr/>
        </p:nvPicPr>
        <p:blipFill>
          <a:blip r:embed="rId3" cstate="email">
            <a:extLst>
              <a:ext uri="{28A0092B-C50C-407E-A947-70E740481C1C}">
                <a14:useLocalDpi xmlns:a14="http://schemas.microsoft.com/office/drawing/2010/main"/>
              </a:ext>
            </a:extLst>
          </a:blip>
          <a:srcRect t="18268" b="11259"/>
          <a:stretch/>
        </p:blipFill>
        <p:spPr>
          <a:xfrm>
            <a:off x="6339157" y="3979093"/>
            <a:ext cx="11937378" cy="6309495"/>
          </a:xfrm>
          <a:prstGeom prst="rect">
            <a:avLst/>
          </a:prstGeom>
        </p:spPr>
      </p:pic>
      <p:pic>
        <p:nvPicPr>
          <p:cNvPr id="4" name="Picture 3">
            <a:extLst>
              <a:ext uri="{FF2B5EF4-FFF2-40B4-BE49-F238E27FC236}">
                <a16:creationId xmlns:a16="http://schemas.microsoft.com/office/drawing/2014/main" id="{1A747FB8-3151-31FE-F5EE-C9289BA2C2A8}"/>
              </a:ext>
            </a:extLst>
          </p:cNvPr>
          <p:cNvPicPr>
            <a:picLocks noChangeAspect="1"/>
          </p:cNvPicPr>
          <p:nvPr/>
        </p:nvPicPr>
        <p:blipFill>
          <a:blip r:embed="rId4" cstate="email">
            <a:extLst>
              <a:ext uri="{28A0092B-C50C-407E-A947-70E740481C1C}">
                <a14:useLocalDpi xmlns:a14="http://schemas.microsoft.com/office/drawing/2010/main"/>
              </a:ext>
            </a:extLst>
          </a:blip>
          <a:srcRect t="7405" b="10601"/>
          <a:stretch/>
        </p:blipFill>
        <p:spPr>
          <a:xfrm>
            <a:off x="1" y="3744042"/>
            <a:ext cx="6350620" cy="3892891"/>
          </a:xfrm>
          <a:prstGeom prst="rect">
            <a:avLst/>
          </a:prstGeom>
        </p:spPr>
      </p:pic>
      <p:pic>
        <p:nvPicPr>
          <p:cNvPr id="9" name="Picture 8">
            <a:extLst>
              <a:ext uri="{FF2B5EF4-FFF2-40B4-BE49-F238E27FC236}">
                <a16:creationId xmlns:a16="http://schemas.microsoft.com/office/drawing/2014/main" id="{A081C248-823F-1C7D-052F-05A40134009E}"/>
              </a:ext>
            </a:extLst>
          </p:cNvPr>
          <p:cNvPicPr>
            <a:picLocks noChangeAspect="1"/>
          </p:cNvPicPr>
          <p:nvPr/>
        </p:nvPicPr>
        <p:blipFill>
          <a:blip r:embed="rId5" cstate="email">
            <a:extLst>
              <a:ext uri="{28A0092B-C50C-407E-A947-70E740481C1C}">
                <a14:useLocalDpi xmlns:a14="http://schemas.microsoft.com/office/drawing/2010/main"/>
              </a:ext>
            </a:extLst>
          </a:blip>
          <a:srcRect t="17173" b="14869"/>
          <a:stretch/>
        </p:blipFill>
        <p:spPr>
          <a:xfrm>
            <a:off x="-5068" y="7031856"/>
            <a:ext cx="6344225" cy="3256732"/>
          </a:xfrm>
          <a:prstGeom prst="rect">
            <a:avLst/>
          </a:prstGeom>
        </p:spPr>
      </p:pic>
      <p:pic>
        <p:nvPicPr>
          <p:cNvPr id="10" name="Picture 9">
            <a:extLst>
              <a:ext uri="{FF2B5EF4-FFF2-40B4-BE49-F238E27FC236}">
                <a16:creationId xmlns:a16="http://schemas.microsoft.com/office/drawing/2014/main" id="{5F9BD472-CA4F-5D7D-E3A0-87A55E8DAD2A}"/>
              </a:ext>
            </a:extLst>
          </p:cNvPr>
          <p:cNvPicPr>
            <a:picLocks noChangeAspect="1"/>
          </p:cNvPicPr>
          <p:nvPr/>
        </p:nvPicPr>
        <p:blipFill>
          <a:blip r:embed="rId6" cstate="email">
            <a:extLst>
              <a:ext uri="{28A0092B-C50C-407E-A947-70E740481C1C}">
                <a14:useLocalDpi xmlns:a14="http://schemas.microsoft.com/office/drawing/2010/main"/>
              </a:ext>
            </a:extLst>
          </a:blip>
          <a:srcRect b="20683"/>
          <a:stretch/>
        </p:blipFill>
        <p:spPr>
          <a:xfrm>
            <a:off x="0" y="0"/>
            <a:ext cx="6339157" cy="3771011"/>
          </a:xfrm>
          <a:prstGeom prst="rect">
            <a:avLst/>
          </a:prstGeom>
        </p:spPr>
      </p:pic>
      <p:sp>
        <p:nvSpPr>
          <p:cNvPr id="6" name="TextBox 5">
            <a:extLst>
              <a:ext uri="{FF2B5EF4-FFF2-40B4-BE49-F238E27FC236}">
                <a16:creationId xmlns:a16="http://schemas.microsoft.com/office/drawing/2014/main" id="{3AD94C17-F708-4138-A10C-F25E7ECDC2F1}"/>
              </a:ext>
            </a:extLst>
          </p:cNvPr>
          <p:cNvSpPr txBox="1"/>
          <p:nvPr/>
        </p:nvSpPr>
        <p:spPr>
          <a:xfrm>
            <a:off x="6722533" y="1608665"/>
            <a:ext cx="10828048" cy="677108"/>
          </a:xfrm>
          <a:prstGeom prst="rect">
            <a:avLst/>
          </a:prstGeom>
          <a:noFill/>
        </p:spPr>
        <p:txBody>
          <a:bodyPr wrap="square" rtlCol="0">
            <a:spAutoFit/>
          </a:bodyPr>
          <a:lstStyle/>
          <a:p>
            <a:r>
              <a:rPr lang="en-US" sz="3800" dirty="0">
                <a:solidFill>
                  <a:schemeClr val="bg1">
                    <a:lumMod val="50000"/>
                  </a:schemeClr>
                </a:solidFill>
                <a:latin typeface="Montserrat ExtraBold" panose="00000900000000000000" pitchFamily="50" charset="0"/>
                <a:ea typeface="Roboto Black" panose="02000000000000000000" pitchFamily="2" charset="0"/>
                <a:cs typeface="Open Sans Light" panose="020B0306030504020204" pitchFamily="34" charset="0"/>
              </a:rPr>
              <a:t>Dealers Meet/Annual Meet, Outreaches</a:t>
            </a:r>
            <a:endParaRPr lang="ru-RU" sz="3800" dirty="0">
              <a:solidFill>
                <a:schemeClr val="bg1">
                  <a:lumMod val="50000"/>
                </a:schemeClr>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7" name="TextBox 6">
            <a:extLst>
              <a:ext uri="{FF2B5EF4-FFF2-40B4-BE49-F238E27FC236}">
                <a16:creationId xmlns:a16="http://schemas.microsoft.com/office/drawing/2014/main" id="{226F2245-7137-4AE8-B554-7DD992B25757}"/>
              </a:ext>
            </a:extLst>
          </p:cNvPr>
          <p:cNvSpPr txBox="1"/>
          <p:nvPr/>
        </p:nvSpPr>
        <p:spPr>
          <a:xfrm>
            <a:off x="7621911" y="2359988"/>
            <a:ext cx="8501899" cy="400110"/>
          </a:xfrm>
          <a:prstGeom prst="rect">
            <a:avLst/>
          </a:prstGeom>
          <a:noFill/>
        </p:spPr>
        <p:txBody>
          <a:bodyPr wrap="square" rtlCol="0">
            <a:spAutoFit/>
          </a:bodyPr>
          <a:lstStyle/>
          <a:p>
            <a:r>
              <a:rPr lang="en-US" sz="2000" dirty="0">
                <a:latin typeface="+mn-lt"/>
                <a:ea typeface="Roboto Light" panose="02000000000000000000" pitchFamily="2" charset="0"/>
                <a:cs typeface="Open Sans Light" panose="020B0306030504020204" pitchFamily="34" charset="0"/>
              </a:rPr>
              <a:t>Setup, 5 star Hotels Booking &amp; Manpower for DLF Real estate – Pan India</a:t>
            </a:r>
            <a:endParaRPr lang="ru-RU" sz="2000" dirty="0">
              <a:latin typeface="+mn-lt"/>
              <a:ea typeface="Roboto Light" panose="02000000000000000000" pitchFamily="2" charset="0"/>
              <a:cs typeface="Open Sans Light" panose="020B0306030504020204" pitchFamily="34" charset="0"/>
            </a:endParaRPr>
          </a:p>
        </p:txBody>
      </p:sp>
    </p:spTree>
    <p:extLst>
      <p:ext uri="{BB962C8B-B14F-4D97-AF65-F5344CB8AC3E}">
        <p14:creationId xmlns:p14="http://schemas.microsoft.com/office/powerpoint/2010/main" val="1897459017"/>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35">
            <a:extLst>
              <a:ext uri="{FF2B5EF4-FFF2-40B4-BE49-F238E27FC236}">
                <a16:creationId xmlns:a16="http://schemas.microsoft.com/office/drawing/2014/main" id="{6A39679B-B61E-4484-AD2F-0EA0E39C93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1141169">
            <a:off x="650966" y="774621"/>
            <a:ext cx="6521992" cy="71655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a:extLst>
              <a:ext uri="{FF2B5EF4-FFF2-40B4-BE49-F238E27FC236}">
                <a16:creationId xmlns:a16="http://schemas.microsoft.com/office/drawing/2014/main" id="{3AD94C17-F708-4138-A10C-F25E7ECDC2F1}"/>
              </a:ext>
            </a:extLst>
          </p:cNvPr>
          <p:cNvSpPr txBox="1"/>
          <p:nvPr/>
        </p:nvSpPr>
        <p:spPr>
          <a:xfrm>
            <a:off x="11755943" y="914401"/>
            <a:ext cx="6112151" cy="677108"/>
          </a:xfrm>
          <a:prstGeom prst="rect">
            <a:avLst/>
          </a:prstGeom>
          <a:noFill/>
        </p:spPr>
        <p:txBody>
          <a:bodyPr wrap="square" rtlCol="0">
            <a:spAutoFit/>
          </a:bodyPr>
          <a:lstStyle/>
          <a:p>
            <a:r>
              <a:rPr lang="en-US" sz="3800" dirty="0">
                <a:solidFill>
                  <a:schemeClr val="bg1">
                    <a:lumMod val="50000"/>
                  </a:schemeClr>
                </a:solidFill>
                <a:latin typeface="Montserrat ExtraBold" panose="00000900000000000000" pitchFamily="50" charset="0"/>
                <a:ea typeface="Roboto Black" panose="02000000000000000000" pitchFamily="2" charset="0"/>
                <a:cs typeface="Open Sans Light" panose="020B0306030504020204" pitchFamily="34" charset="0"/>
              </a:rPr>
              <a:t>Video &amp; Photo Shoot</a:t>
            </a:r>
            <a:endParaRPr lang="ru-RU" sz="3800" dirty="0">
              <a:solidFill>
                <a:schemeClr val="bg1">
                  <a:lumMod val="50000"/>
                </a:schemeClr>
              </a:solidFill>
              <a:latin typeface="Roboto Black" panose="02000000000000000000" pitchFamily="2" charset="0"/>
              <a:ea typeface="Roboto Black" panose="02000000000000000000" pitchFamily="2" charset="0"/>
              <a:cs typeface="Open Sans Light" panose="020B0306030504020204" pitchFamily="34" charset="0"/>
            </a:endParaRPr>
          </a:p>
        </p:txBody>
      </p:sp>
      <p:pic>
        <p:nvPicPr>
          <p:cNvPr id="5" name="Picture 4">
            <a:extLst>
              <a:ext uri="{FF2B5EF4-FFF2-40B4-BE49-F238E27FC236}">
                <a16:creationId xmlns:a16="http://schemas.microsoft.com/office/drawing/2014/main" id="{355D7A3A-5241-47DB-A833-AB00300088F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1094657">
            <a:off x="1037927" y="1519916"/>
            <a:ext cx="5070733" cy="3803051"/>
          </a:xfrm>
          <a:prstGeom prst="rect">
            <a:avLst/>
          </a:prstGeom>
        </p:spPr>
      </p:pic>
      <p:pic>
        <p:nvPicPr>
          <p:cNvPr id="13" name="Рисунок 35">
            <a:extLst>
              <a:ext uri="{FF2B5EF4-FFF2-40B4-BE49-F238E27FC236}">
                <a16:creationId xmlns:a16="http://schemas.microsoft.com/office/drawing/2014/main" id="{F765F3D9-7F0D-49E6-B72B-6395914AD4A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756263">
            <a:off x="5863587" y="2789984"/>
            <a:ext cx="6242503" cy="6858464"/>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143FDAE4-9740-4E6D-8C7A-7B2FA6F6E17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672399">
            <a:off x="7248032" y="3692534"/>
            <a:ext cx="4826294" cy="3619720"/>
          </a:xfrm>
          <a:prstGeom prst="rect">
            <a:avLst/>
          </a:prstGeom>
        </p:spPr>
      </p:pic>
      <p:sp>
        <p:nvSpPr>
          <p:cNvPr id="9" name="TextBox 8">
            <a:extLst>
              <a:ext uri="{FF2B5EF4-FFF2-40B4-BE49-F238E27FC236}">
                <a16:creationId xmlns:a16="http://schemas.microsoft.com/office/drawing/2014/main" id="{C0EB2DEC-0533-4845-B331-DA50CFCDF73D}"/>
              </a:ext>
            </a:extLst>
          </p:cNvPr>
          <p:cNvSpPr txBox="1"/>
          <p:nvPr/>
        </p:nvSpPr>
        <p:spPr>
          <a:xfrm>
            <a:off x="11767527" y="1474646"/>
            <a:ext cx="5791175" cy="1711174"/>
          </a:xfrm>
          <a:prstGeom prst="rect">
            <a:avLst/>
          </a:prstGeom>
          <a:noFill/>
        </p:spPr>
        <p:txBody>
          <a:bodyPr wrap="square" rtlCol="0">
            <a:spAutoFit/>
          </a:bodyPr>
          <a:lstStyle/>
          <a:p>
            <a:pPr defTabSz="360000">
              <a:lnSpc>
                <a:spcPct val="150000"/>
              </a:lnSpc>
            </a:pPr>
            <a:r>
              <a:rPr lang="en-IN" dirty="0"/>
              <a:t>Creating a premium and immersive experience for clients, partners and Artists Includes Studio Bookings, full management, personalized branding, and seamless coordination to ensure a smooth shoots.</a:t>
            </a:r>
            <a:endParaRPr lang="ru-RU" spc="-150" dirty="0">
              <a:solidFill>
                <a:schemeClr val="bg1"/>
              </a:solidFill>
              <a:latin typeface="Merriweather Light" panose="02060503050406030704" pitchFamily="18" charset="-52"/>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979194738"/>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07F3C90A-C790-451B-A64C-CD6634FC0C4D}"/>
              </a:ext>
            </a:extLst>
          </p:cNvPr>
          <p:cNvSpPr txBox="1"/>
          <p:nvPr/>
        </p:nvSpPr>
        <p:spPr>
          <a:xfrm>
            <a:off x="1101822" y="4945977"/>
            <a:ext cx="5128497" cy="2542171"/>
          </a:xfrm>
          <a:prstGeom prst="rect">
            <a:avLst/>
          </a:prstGeom>
          <a:noFill/>
        </p:spPr>
        <p:txBody>
          <a:bodyPr wrap="square" rtlCol="0">
            <a:spAutoFit/>
          </a:bodyPr>
          <a:lstStyle/>
          <a:p>
            <a:pPr defTabSz="360000">
              <a:lnSpc>
                <a:spcPct val="150000"/>
              </a:lnSpc>
            </a:pPr>
            <a:r>
              <a:rPr lang="en-IN" dirty="0"/>
              <a:t>Live Screenings in cinemas and club houses, creating a premium and immersive entertainment experience for clients, partners, or employees. Includes full event management, personalized branding, and seamless coordination to ensure a memorable occasion.</a:t>
            </a:r>
            <a:endParaRPr lang="ru-RU" spc="-150" dirty="0">
              <a:solidFill>
                <a:schemeClr val="bg1"/>
              </a:solidFill>
              <a:latin typeface="Merriweather Light" panose="02060503050406030704" pitchFamily="18" charset="-52"/>
              <a:ea typeface="Open Sans Light" panose="020B0306030504020204" pitchFamily="34" charset="0"/>
              <a:cs typeface="Open Sans Light" panose="020B0306030504020204" pitchFamily="34" charset="0"/>
            </a:endParaRPr>
          </a:p>
        </p:txBody>
      </p:sp>
      <p:pic>
        <p:nvPicPr>
          <p:cNvPr id="36" name="Рисунок 35">
            <a:extLst>
              <a:ext uri="{FF2B5EF4-FFF2-40B4-BE49-F238E27FC236}">
                <a16:creationId xmlns:a16="http://schemas.microsoft.com/office/drawing/2014/main" id="{1E6629B8-FA04-4ADD-A91A-2F3D02AB1A5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1141169">
            <a:off x="7185234" y="737165"/>
            <a:ext cx="6521992" cy="7165531"/>
          </a:xfrm>
          <a:prstGeom prst="rect">
            <a:avLst/>
          </a:prstGeom>
        </p:spPr>
      </p:pic>
      <p:pic>
        <p:nvPicPr>
          <p:cNvPr id="13" name="Picture Placeholder 12">
            <a:extLst>
              <a:ext uri="{FF2B5EF4-FFF2-40B4-BE49-F238E27FC236}">
                <a16:creationId xmlns:a16="http://schemas.microsoft.com/office/drawing/2014/main" id="{B66A9FA7-E79B-85FE-1764-4465C8B329D4}"/>
              </a:ext>
            </a:extLst>
          </p:cNvPr>
          <p:cNvPicPr>
            <a:picLocks noGrp="1" noChangeAspect="1"/>
          </p:cNvPicPr>
          <p:nvPr>
            <p:ph type="pic" sz="quarter" idx="14"/>
          </p:nvPr>
        </p:nvPicPr>
        <p:blipFill>
          <a:blip r:embed="rId3" cstate="email">
            <a:extLst>
              <a:ext uri="{28A0092B-C50C-407E-A947-70E740481C1C}">
                <a14:useLocalDpi xmlns:a14="http://schemas.microsoft.com/office/drawing/2010/main"/>
              </a:ext>
            </a:extLst>
          </a:blip>
          <a:srcRect l="12604" r="12604"/>
          <a:stretch>
            <a:fillRect/>
          </a:stretch>
        </p:blipFill>
        <p:spPr>
          <a:xfrm>
            <a:off x="7407595" y="694035"/>
            <a:ext cx="5958778" cy="6000750"/>
          </a:xfrm>
        </p:spPr>
      </p:pic>
      <p:pic>
        <p:nvPicPr>
          <p:cNvPr id="5" name="Рисунок 35">
            <a:extLst>
              <a:ext uri="{FF2B5EF4-FFF2-40B4-BE49-F238E27FC236}">
                <a16:creationId xmlns:a16="http://schemas.microsoft.com/office/drawing/2014/main" id="{D488A3E3-E861-A3FA-7F2E-7E44B5D09F9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206241">
            <a:off x="11679537" y="4031253"/>
            <a:ext cx="6521992" cy="7165531"/>
          </a:xfrm>
          <a:prstGeom prst="rect">
            <a:avLst/>
          </a:prstGeom>
        </p:spPr>
      </p:pic>
      <p:pic>
        <p:nvPicPr>
          <p:cNvPr id="7" name="Picture Placeholder 3">
            <a:extLst>
              <a:ext uri="{FF2B5EF4-FFF2-40B4-BE49-F238E27FC236}">
                <a16:creationId xmlns:a16="http://schemas.microsoft.com/office/drawing/2014/main" id="{C9500D67-6AE4-8002-D9CA-1B91F850CFBA}"/>
              </a:ext>
            </a:extLst>
          </p:cNvPr>
          <p:cNvPicPr>
            <a:picLocks noChangeAspect="1"/>
          </p:cNvPicPr>
          <p:nvPr/>
        </p:nvPicPr>
        <p:blipFill>
          <a:blip r:embed="rId4" cstate="email">
            <a:extLst>
              <a:ext uri="{28A0092B-C50C-407E-A947-70E740481C1C}">
                <a14:useLocalDpi xmlns:a14="http://schemas.microsoft.com/office/drawing/2010/main"/>
              </a:ext>
            </a:extLst>
          </a:blip>
          <a:srcRect l="12596" r="12596"/>
          <a:stretch>
            <a:fillRect/>
          </a:stretch>
        </p:blipFill>
        <p:spPr>
          <a:xfrm rot="1657022">
            <a:off x="12257401" y="4006952"/>
            <a:ext cx="5815672" cy="5900133"/>
          </a:xfrm>
          <a:custGeom>
            <a:avLst/>
            <a:gdLst>
              <a:gd name="connsiteX0" fmla="*/ 4255708 w 4827374"/>
              <a:gd name="connsiteY0" fmla="*/ 0 h 4829095"/>
              <a:gd name="connsiteX1" fmla="*/ 4827374 w 4827374"/>
              <a:gd name="connsiteY1" fmla="*/ 4257695 h 4829095"/>
              <a:gd name="connsiteX2" fmla="*/ 571667 w 4827374"/>
              <a:gd name="connsiteY2" fmla="*/ 4829095 h 4829095"/>
              <a:gd name="connsiteX3" fmla="*/ 0 w 4827374"/>
              <a:gd name="connsiteY3" fmla="*/ 571400 h 4829095"/>
            </a:gdLst>
            <a:ahLst/>
            <a:cxnLst>
              <a:cxn ang="0">
                <a:pos x="connsiteX0" y="connsiteY0"/>
              </a:cxn>
              <a:cxn ang="0">
                <a:pos x="connsiteX1" y="connsiteY1"/>
              </a:cxn>
              <a:cxn ang="0">
                <a:pos x="connsiteX2" y="connsiteY2"/>
              </a:cxn>
              <a:cxn ang="0">
                <a:pos x="connsiteX3" y="connsiteY3"/>
              </a:cxn>
            </a:cxnLst>
            <a:rect l="l" t="t" r="r" b="b"/>
            <a:pathLst>
              <a:path w="4827374" h="4829095">
                <a:moveTo>
                  <a:pt x="4255708" y="0"/>
                </a:moveTo>
                <a:lnTo>
                  <a:pt x="4827374" y="4257695"/>
                </a:lnTo>
                <a:lnTo>
                  <a:pt x="571667" y="4829095"/>
                </a:lnTo>
                <a:lnTo>
                  <a:pt x="0" y="571400"/>
                </a:lnTo>
                <a:close/>
              </a:path>
            </a:pathLst>
          </a:custGeom>
          <a:solidFill>
            <a:schemeClr val="bg1">
              <a:lumMod val="85000"/>
              <a:alpha val="12000"/>
            </a:schemeClr>
          </a:solidFill>
          <a:ln>
            <a:noFill/>
          </a:ln>
          <a:effectLst/>
        </p:spPr>
      </p:pic>
      <p:sp>
        <p:nvSpPr>
          <p:cNvPr id="14" name="TextBox 13">
            <a:extLst>
              <a:ext uri="{FF2B5EF4-FFF2-40B4-BE49-F238E27FC236}">
                <a16:creationId xmlns:a16="http://schemas.microsoft.com/office/drawing/2014/main" id="{233F21BE-A634-8153-5D30-271B8449A01D}"/>
              </a:ext>
            </a:extLst>
          </p:cNvPr>
          <p:cNvSpPr txBox="1"/>
          <p:nvPr/>
        </p:nvSpPr>
        <p:spPr>
          <a:xfrm>
            <a:off x="1123153" y="3218779"/>
            <a:ext cx="5495823" cy="1569660"/>
          </a:xfrm>
          <a:prstGeom prst="rect">
            <a:avLst/>
          </a:prstGeom>
          <a:noFill/>
        </p:spPr>
        <p:txBody>
          <a:bodyPr wrap="square" rtlCol="0">
            <a:spAutoFit/>
          </a:bodyPr>
          <a:lstStyle/>
          <a:p>
            <a:r>
              <a:rPr lang="en-US" sz="4800" dirty="0">
                <a:solidFill>
                  <a:schemeClr val="bg1">
                    <a:lumMod val="50000"/>
                  </a:schemeClr>
                </a:solidFill>
                <a:latin typeface="Montserrat ExtraBold" panose="00000900000000000000" pitchFamily="50" charset="0"/>
                <a:ea typeface="Roboto Black" panose="02000000000000000000" pitchFamily="2" charset="0"/>
                <a:cs typeface="Open Sans Light" panose="020B0306030504020204" pitchFamily="34" charset="0"/>
              </a:rPr>
              <a:t>Theatre/Onsite Screenings</a:t>
            </a:r>
            <a:endParaRPr lang="ru-RU" sz="4800" dirty="0">
              <a:solidFill>
                <a:schemeClr val="bg1">
                  <a:lumMod val="50000"/>
                </a:schemeClr>
              </a:solidFill>
              <a:latin typeface="Roboto Black" panose="02000000000000000000" pitchFamily="2" charset="0"/>
              <a:ea typeface="Roboto Black" panose="02000000000000000000" pitchFamily="2" charset="0"/>
              <a:cs typeface="Open Sans Light" panose="020B0306030504020204" pitchFamily="34" charset="0"/>
            </a:endParaRPr>
          </a:p>
        </p:txBody>
      </p:sp>
      <p:pic>
        <p:nvPicPr>
          <p:cNvPr id="9" name="Рисунок 35">
            <a:extLst>
              <a:ext uri="{FF2B5EF4-FFF2-40B4-BE49-F238E27FC236}">
                <a16:creationId xmlns:a16="http://schemas.microsoft.com/office/drawing/2014/main" id="{E97B1074-6123-4523-A7D1-B7D0888F48D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206241">
            <a:off x="6725227" y="4867562"/>
            <a:ext cx="6521992" cy="7165531"/>
          </a:xfrm>
          <a:prstGeom prst="rect">
            <a:avLst/>
          </a:prstGeom>
        </p:spPr>
      </p:pic>
      <p:pic>
        <p:nvPicPr>
          <p:cNvPr id="11" name="Picture 10">
            <a:extLst>
              <a:ext uri="{FF2B5EF4-FFF2-40B4-BE49-F238E27FC236}">
                <a16:creationId xmlns:a16="http://schemas.microsoft.com/office/drawing/2014/main" id="{C7DDAAD0-ABF8-42BB-B732-982194466C4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273207">
            <a:off x="7754200" y="5520046"/>
            <a:ext cx="5218195" cy="3913645"/>
          </a:xfrm>
          <a:prstGeom prst="rect">
            <a:avLst/>
          </a:prstGeom>
        </p:spPr>
      </p:pic>
    </p:spTree>
    <p:extLst>
      <p:ext uri="{BB962C8B-B14F-4D97-AF65-F5344CB8AC3E}">
        <p14:creationId xmlns:p14="http://schemas.microsoft.com/office/powerpoint/2010/main" val="2518791278"/>
      </p:ext>
    </p:extLst>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07F3C90A-C790-451B-A64C-CD6634FC0C4D}"/>
              </a:ext>
            </a:extLst>
          </p:cNvPr>
          <p:cNvSpPr txBox="1"/>
          <p:nvPr/>
        </p:nvSpPr>
        <p:spPr>
          <a:xfrm>
            <a:off x="221289" y="983578"/>
            <a:ext cx="5128497" cy="1295676"/>
          </a:xfrm>
          <a:prstGeom prst="rect">
            <a:avLst/>
          </a:prstGeom>
          <a:noFill/>
        </p:spPr>
        <p:txBody>
          <a:bodyPr wrap="square" rtlCol="0">
            <a:spAutoFit/>
          </a:bodyPr>
          <a:lstStyle/>
          <a:p>
            <a:pPr defTabSz="360000">
              <a:lnSpc>
                <a:spcPct val="150000"/>
              </a:lnSpc>
            </a:pPr>
            <a:r>
              <a:rPr lang="en-IN" dirty="0"/>
              <a:t>Clusters/Clubs/On Premises/Off Premises Activations for various companies for better visibility of the brands</a:t>
            </a:r>
            <a:endParaRPr lang="ru-RU" spc="-150" dirty="0">
              <a:solidFill>
                <a:schemeClr val="bg1"/>
              </a:solidFill>
              <a:latin typeface="Merriweather Light" panose="02060503050406030704" pitchFamily="18" charset="-52"/>
              <a:ea typeface="Open Sans Light" panose="020B0306030504020204" pitchFamily="34" charset="0"/>
              <a:cs typeface="Open Sans Light" panose="020B0306030504020204" pitchFamily="34" charset="0"/>
            </a:endParaRPr>
          </a:p>
        </p:txBody>
      </p:sp>
      <p:sp>
        <p:nvSpPr>
          <p:cNvPr id="14" name="TextBox 13">
            <a:extLst>
              <a:ext uri="{FF2B5EF4-FFF2-40B4-BE49-F238E27FC236}">
                <a16:creationId xmlns:a16="http://schemas.microsoft.com/office/drawing/2014/main" id="{233F21BE-A634-8153-5D30-271B8449A01D}"/>
              </a:ext>
            </a:extLst>
          </p:cNvPr>
          <p:cNvSpPr txBox="1"/>
          <p:nvPr/>
        </p:nvSpPr>
        <p:spPr>
          <a:xfrm>
            <a:off x="395021" y="238514"/>
            <a:ext cx="5495823" cy="830997"/>
          </a:xfrm>
          <a:prstGeom prst="rect">
            <a:avLst/>
          </a:prstGeom>
          <a:noFill/>
        </p:spPr>
        <p:txBody>
          <a:bodyPr wrap="square" rtlCol="0">
            <a:spAutoFit/>
          </a:bodyPr>
          <a:lstStyle/>
          <a:p>
            <a:r>
              <a:rPr lang="en-IN" sz="4800" dirty="0">
                <a:solidFill>
                  <a:schemeClr val="bg1">
                    <a:lumMod val="50000"/>
                  </a:schemeClr>
                </a:solidFill>
                <a:latin typeface="Roboto Black" panose="02000000000000000000" pitchFamily="2" charset="0"/>
                <a:ea typeface="Roboto Black" panose="02000000000000000000" pitchFamily="2" charset="0"/>
                <a:cs typeface="Open Sans Light" panose="020B0306030504020204" pitchFamily="34" charset="0"/>
              </a:rPr>
              <a:t>Activations</a:t>
            </a:r>
            <a:endParaRPr lang="ru-RU" sz="4800" dirty="0">
              <a:solidFill>
                <a:schemeClr val="bg1">
                  <a:lumMod val="50000"/>
                </a:schemeClr>
              </a:solidFill>
              <a:latin typeface="Roboto Black" panose="02000000000000000000" pitchFamily="2" charset="0"/>
              <a:ea typeface="Roboto Black" panose="02000000000000000000" pitchFamily="2" charset="0"/>
              <a:cs typeface="Open Sans Light" panose="020B0306030504020204" pitchFamily="34" charset="0"/>
            </a:endParaRPr>
          </a:p>
        </p:txBody>
      </p:sp>
      <p:pic>
        <p:nvPicPr>
          <p:cNvPr id="10" name="Picture 9">
            <a:extLst>
              <a:ext uri="{FF2B5EF4-FFF2-40B4-BE49-F238E27FC236}">
                <a16:creationId xmlns:a16="http://schemas.microsoft.com/office/drawing/2014/main" id="{25E60E47-6B5A-4CC4-AECC-D8C16E7D3FE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80787" y="-46567"/>
            <a:ext cx="6623163" cy="4825999"/>
          </a:xfrm>
          <a:prstGeom prst="rect">
            <a:avLst/>
          </a:prstGeom>
        </p:spPr>
      </p:pic>
      <p:pic>
        <p:nvPicPr>
          <p:cNvPr id="29" name="Picture 28">
            <a:extLst>
              <a:ext uri="{FF2B5EF4-FFF2-40B4-BE49-F238E27FC236}">
                <a16:creationId xmlns:a16="http://schemas.microsoft.com/office/drawing/2014/main" id="{3EFDA842-BBC3-44BE-A528-9633E965917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11448082" y="516467"/>
            <a:ext cx="4741331" cy="3555998"/>
          </a:xfrm>
          <a:prstGeom prst="rect">
            <a:avLst/>
          </a:prstGeom>
        </p:spPr>
      </p:pic>
      <p:pic>
        <p:nvPicPr>
          <p:cNvPr id="30" name="Picture 29">
            <a:extLst>
              <a:ext uri="{FF2B5EF4-FFF2-40B4-BE49-F238E27FC236}">
                <a16:creationId xmlns:a16="http://schemas.microsoft.com/office/drawing/2014/main" id="{ABD61AEF-C6C8-4E2F-B786-3833EFA7330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5617300" y="25400"/>
            <a:ext cx="2637982" cy="4741332"/>
          </a:xfrm>
          <a:prstGeom prst="rect">
            <a:avLst/>
          </a:prstGeom>
        </p:spPr>
      </p:pic>
      <p:pic>
        <p:nvPicPr>
          <p:cNvPr id="31" name="Picture 30">
            <a:extLst>
              <a:ext uri="{FF2B5EF4-FFF2-40B4-BE49-F238E27FC236}">
                <a16:creationId xmlns:a16="http://schemas.microsoft.com/office/drawing/2014/main" id="{A480CD5F-339C-40B2-A31E-6EAE0D7CA7F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3775860" y="4825999"/>
            <a:ext cx="4425691" cy="5454125"/>
          </a:xfrm>
          <a:prstGeom prst="rect">
            <a:avLst/>
          </a:prstGeom>
        </p:spPr>
      </p:pic>
      <p:pic>
        <p:nvPicPr>
          <p:cNvPr id="32" name="Picture 31">
            <a:extLst>
              <a:ext uri="{FF2B5EF4-FFF2-40B4-BE49-F238E27FC236}">
                <a16:creationId xmlns:a16="http://schemas.microsoft.com/office/drawing/2014/main" id="{39283D4F-178A-48CF-8E1A-4D22751F2AC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245"/>
          <a:stretch/>
        </p:blipFill>
        <p:spPr>
          <a:xfrm>
            <a:off x="5349785" y="4724398"/>
            <a:ext cx="8439387" cy="5564190"/>
          </a:xfrm>
          <a:prstGeom prst="rect">
            <a:avLst/>
          </a:prstGeom>
        </p:spPr>
      </p:pic>
      <p:pic>
        <p:nvPicPr>
          <p:cNvPr id="33" name="Picture 32">
            <a:extLst>
              <a:ext uri="{FF2B5EF4-FFF2-40B4-BE49-F238E27FC236}">
                <a16:creationId xmlns:a16="http://schemas.microsoft.com/office/drawing/2014/main" id="{4162D0BD-2D4F-46A1-BE1E-3872F828FA7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9856" y="6323395"/>
            <a:ext cx="5288927" cy="3966696"/>
          </a:xfrm>
          <a:prstGeom prst="rect">
            <a:avLst/>
          </a:prstGeom>
        </p:spPr>
      </p:pic>
      <p:pic>
        <p:nvPicPr>
          <p:cNvPr id="34" name="Picture 33">
            <a:extLst>
              <a:ext uri="{FF2B5EF4-FFF2-40B4-BE49-F238E27FC236}">
                <a16:creationId xmlns:a16="http://schemas.microsoft.com/office/drawing/2014/main" id="{18C345FA-F7DD-4AA3-AC24-C80BF840C62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9856" y="2346986"/>
            <a:ext cx="5288928" cy="3966696"/>
          </a:xfrm>
          <a:prstGeom prst="rect">
            <a:avLst/>
          </a:prstGeom>
        </p:spPr>
      </p:pic>
    </p:spTree>
    <p:extLst>
      <p:ext uri="{BB962C8B-B14F-4D97-AF65-F5344CB8AC3E}">
        <p14:creationId xmlns:p14="http://schemas.microsoft.com/office/powerpoint/2010/main" val="135152635"/>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AD94C17-F708-4138-A10C-F25E7ECDC2F1}"/>
              </a:ext>
            </a:extLst>
          </p:cNvPr>
          <p:cNvSpPr txBox="1"/>
          <p:nvPr/>
        </p:nvSpPr>
        <p:spPr>
          <a:xfrm>
            <a:off x="3962398" y="1151465"/>
            <a:ext cx="10828048" cy="677108"/>
          </a:xfrm>
          <a:prstGeom prst="rect">
            <a:avLst/>
          </a:prstGeom>
          <a:noFill/>
        </p:spPr>
        <p:txBody>
          <a:bodyPr wrap="square" rtlCol="0">
            <a:spAutoFit/>
          </a:bodyPr>
          <a:lstStyle/>
          <a:p>
            <a:r>
              <a:rPr lang="en-US" sz="3800" dirty="0">
                <a:solidFill>
                  <a:schemeClr val="bg1">
                    <a:lumMod val="50000"/>
                  </a:schemeClr>
                </a:solidFill>
                <a:latin typeface="Montserrat ExtraBold" panose="00000900000000000000" pitchFamily="50" charset="0"/>
                <a:ea typeface="Roboto Black" panose="02000000000000000000" pitchFamily="2" charset="0"/>
                <a:cs typeface="Open Sans Light" panose="020B0306030504020204" pitchFamily="34" charset="0"/>
              </a:rPr>
              <a:t>Retail Outlet/Shops Brandings</a:t>
            </a:r>
            <a:endParaRPr lang="ru-RU" sz="3800" dirty="0">
              <a:solidFill>
                <a:schemeClr val="bg1">
                  <a:lumMod val="50000"/>
                </a:schemeClr>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7" name="TextBox 6">
            <a:extLst>
              <a:ext uri="{FF2B5EF4-FFF2-40B4-BE49-F238E27FC236}">
                <a16:creationId xmlns:a16="http://schemas.microsoft.com/office/drawing/2014/main" id="{226F2245-7137-4AE8-B554-7DD992B25757}"/>
              </a:ext>
            </a:extLst>
          </p:cNvPr>
          <p:cNvSpPr txBox="1"/>
          <p:nvPr/>
        </p:nvSpPr>
        <p:spPr>
          <a:xfrm>
            <a:off x="4421513" y="1902788"/>
            <a:ext cx="8501899" cy="400110"/>
          </a:xfrm>
          <a:prstGeom prst="rect">
            <a:avLst/>
          </a:prstGeom>
          <a:noFill/>
        </p:spPr>
        <p:txBody>
          <a:bodyPr wrap="square" rtlCol="0">
            <a:spAutoFit/>
          </a:bodyPr>
          <a:lstStyle/>
          <a:p>
            <a:r>
              <a:rPr lang="en-US" sz="2000" dirty="0">
                <a:latin typeface="+mn-lt"/>
                <a:ea typeface="Roboto Light" panose="02000000000000000000" pitchFamily="2" charset="0"/>
                <a:cs typeface="Open Sans Light" panose="020B0306030504020204" pitchFamily="34" charset="0"/>
              </a:rPr>
              <a:t>ACP, GSB, Clip On, Acrylic, Flex, Vinyl, Danglers works </a:t>
            </a:r>
            <a:r>
              <a:rPr lang="en-US" sz="2000" dirty="0" err="1">
                <a:latin typeface="+mn-lt"/>
                <a:ea typeface="Roboto Light" panose="02000000000000000000" pitchFamily="2" charset="0"/>
                <a:cs typeface="Open Sans Light" panose="020B0306030504020204" pitchFamily="34" charset="0"/>
              </a:rPr>
              <a:t>etc</a:t>
            </a:r>
            <a:r>
              <a:rPr lang="en-US" sz="2000" dirty="0">
                <a:latin typeface="+mn-lt"/>
                <a:ea typeface="Roboto Light" panose="02000000000000000000" pitchFamily="2" charset="0"/>
                <a:cs typeface="Open Sans Light" panose="020B0306030504020204" pitchFamily="34" charset="0"/>
              </a:rPr>
              <a:t> – Pan India</a:t>
            </a:r>
            <a:endParaRPr lang="ru-RU" sz="2000" dirty="0">
              <a:latin typeface="+mn-lt"/>
              <a:ea typeface="Roboto Light" panose="02000000000000000000" pitchFamily="2" charset="0"/>
              <a:cs typeface="Open Sans Light" panose="020B0306030504020204" pitchFamily="34" charset="0"/>
            </a:endParaRPr>
          </a:p>
        </p:txBody>
      </p:sp>
      <p:pic>
        <p:nvPicPr>
          <p:cNvPr id="8" name="Picture 7">
            <a:extLst>
              <a:ext uri="{FF2B5EF4-FFF2-40B4-BE49-F238E27FC236}">
                <a16:creationId xmlns:a16="http://schemas.microsoft.com/office/drawing/2014/main" id="{EA5C4364-3875-45FB-875F-1297C48E7A8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940" y="6412509"/>
            <a:ext cx="4896492" cy="3876079"/>
          </a:xfrm>
          <a:prstGeom prst="rect">
            <a:avLst/>
          </a:prstGeom>
        </p:spPr>
      </p:pic>
      <p:pic>
        <p:nvPicPr>
          <p:cNvPr id="15" name="Picture 14">
            <a:extLst>
              <a:ext uri="{FF2B5EF4-FFF2-40B4-BE49-F238E27FC236}">
                <a16:creationId xmlns:a16="http://schemas.microsoft.com/office/drawing/2014/main" id="{42AA749B-0158-4BD1-94D3-DE8565A27CA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3298" t="14695" r="27220" b="14868"/>
          <a:stretch/>
        </p:blipFill>
        <p:spPr>
          <a:xfrm>
            <a:off x="10636965" y="2726268"/>
            <a:ext cx="7651035" cy="7562320"/>
          </a:xfrm>
          <a:prstGeom prst="rect">
            <a:avLst/>
          </a:prstGeom>
        </p:spPr>
      </p:pic>
      <p:pic>
        <p:nvPicPr>
          <p:cNvPr id="2" name="Picture 1">
            <a:extLst>
              <a:ext uri="{FF2B5EF4-FFF2-40B4-BE49-F238E27FC236}">
                <a16:creationId xmlns:a16="http://schemas.microsoft.com/office/drawing/2014/main" id="{1F2EDD03-68EB-457D-A468-E8BF092FE9AB}"/>
              </a:ext>
            </a:extLst>
          </p:cNvPr>
          <p:cNvPicPr>
            <a:picLocks noChangeAspect="1"/>
          </p:cNvPicPr>
          <p:nvPr/>
        </p:nvPicPr>
        <p:blipFill>
          <a:blip r:embed="rId5"/>
          <a:stretch>
            <a:fillRect/>
          </a:stretch>
        </p:blipFill>
        <p:spPr>
          <a:xfrm>
            <a:off x="49833" y="2726268"/>
            <a:ext cx="4909877" cy="3686242"/>
          </a:xfrm>
          <a:prstGeom prst="rect">
            <a:avLst/>
          </a:prstGeom>
        </p:spPr>
      </p:pic>
      <p:pic>
        <p:nvPicPr>
          <p:cNvPr id="3" name="Picture 2">
            <a:extLst>
              <a:ext uri="{FF2B5EF4-FFF2-40B4-BE49-F238E27FC236}">
                <a16:creationId xmlns:a16="http://schemas.microsoft.com/office/drawing/2014/main" id="{08C14997-3E6C-4324-A9FF-E314709A0C31}"/>
              </a:ext>
            </a:extLst>
          </p:cNvPr>
          <p:cNvPicPr>
            <a:picLocks noChangeAspect="1"/>
          </p:cNvPicPr>
          <p:nvPr/>
        </p:nvPicPr>
        <p:blipFill>
          <a:blip r:embed="rId6"/>
          <a:stretch>
            <a:fillRect/>
          </a:stretch>
        </p:blipFill>
        <p:spPr>
          <a:xfrm>
            <a:off x="4948432" y="2726268"/>
            <a:ext cx="5688532" cy="7576817"/>
          </a:xfrm>
          <a:prstGeom prst="rect">
            <a:avLst/>
          </a:prstGeom>
        </p:spPr>
      </p:pic>
    </p:spTree>
    <p:extLst>
      <p:ext uri="{BB962C8B-B14F-4D97-AF65-F5344CB8AC3E}">
        <p14:creationId xmlns:p14="http://schemas.microsoft.com/office/powerpoint/2010/main" val="3642717966"/>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AD94C17-F708-4138-A10C-F25E7ECDC2F1}"/>
              </a:ext>
            </a:extLst>
          </p:cNvPr>
          <p:cNvSpPr txBox="1"/>
          <p:nvPr/>
        </p:nvSpPr>
        <p:spPr>
          <a:xfrm>
            <a:off x="5147734" y="1608665"/>
            <a:ext cx="10828048" cy="677108"/>
          </a:xfrm>
          <a:prstGeom prst="rect">
            <a:avLst/>
          </a:prstGeom>
          <a:noFill/>
        </p:spPr>
        <p:txBody>
          <a:bodyPr wrap="square" rtlCol="0">
            <a:spAutoFit/>
          </a:bodyPr>
          <a:lstStyle/>
          <a:p>
            <a:r>
              <a:rPr lang="en-US" sz="3800" dirty="0">
                <a:solidFill>
                  <a:schemeClr val="bg1">
                    <a:lumMod val="50000"/>
                  </a:schemeClr>
                </a:solidFill>
                <a:latin typeface="Montserrat ExtraBold" panose="00000900000000000000" pitchFamily="50" charset="0"/>
                <a:ea typeface="Roboto Black" panose="02000000000000000000" pitchFamily="2" charset="0"/>
                <a:cs typeface="Open Sans Light" panose="020B0306030504020204" pitchFamily="34" charset="0"/>
              </a:rPr>
              <a:t>Stall Design and Fabrications</a:t>
            </a:r>
            <a:endParaRPr lang="ru-RU" sz="3800" dirty="0">
              <a:solidFill>
                <a:schemeClr val="bg1">
                  <a:lumMod val="50000"/>
                </a:schemeClr>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7" name="TextBox 6">
            <a:extLst>
              <a:ext uri="{FF2B5EF4-FFF2-40B4-BE49-F238E27FC236}">
                <a16:creationId xmlns:a16="http://schemas.microsoft.com/office/drawing/2014/main" id="{226F2245-7137-4AE8-B554-7DD992B25757}"/>
              </a:ext>
            </a:extLst>
          </p:cNvPr>
          <p:cNvSpPr txBox="1"/>
          <p:nvPr/>
        </p:nvSpPr>
        <p:spPr>
          <a:xfrm>
            <a:off x="6859911" y="2359988"/>
            <a:ext cx="8501899" cy="400110"/>
          </a:xfrm>
          <a:prstGeom prst="rect">
            <a:avLst/>
          </a:prstGeom>
          <a:noFill/>
        </p:spPr>
        <p:txBody>
          <a:bodyPr wrap="square" rtlCol="0">
            <a:spAutoFit/>
          </a:bodyPr>
          <a:lstStyle/>
          <a:p>
            <a:r>
              <a:rPr lang="en-US" sz="2000" dirty="0">
                <a:latin typeface="+mn-lt"/>
                <a:ea typeface="Roboto Light" panose="02000000000000000000" pitchFamily="2" charset="0"/>
                <a:cs typeface="Open Sans Light" panose="020B0306030504020204" pitchFamily="34" charset="0"/>
              </a:rPr>
              <a:t>Stall Fabrications, Stall Branding – Pan India</a:t>
            </a:r>
            <a:endParaRPr lang="ru-RU" sz="2000" dirty="0">
              <a:latin typeface="+mn-lt"/>
              <a:ea typeface="Roboto Light" panose="02000000000000000000" pitchFamily="2" charset="0"/>
              <a:cs typeface="Open Sans Light" panose="020B0306030504020204" pitchFamily="34" charset="0"/>
            </a:endParaRPr>
          </a:p>
        </p:txBody>
      </p:sp>
      <p:pic>
        <p:nvPicPr>
          <p:cNvPr id="4" name="Picture 3">
            <a:extLst>
              <a:ext uri="{FF2B5EF4-FFF2-40B4-BE49-F238E27FC236}">
                <a16:creationId xmlns:a16="http://schemas.microsoft.com/office/drawing/2014/main" id="{E15015B0-C41A-4437-9A01-40EA673F514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392" y="3640667"/>
            <a:ext cx="9050608" cy="6787956"/>
          </a:xfrm>
          <a:prstGeom prst="rect">
            <a:avLst/>
          </a:prstGeom>
        </p:spPr>
      </p:pic>
      <p:pic>
        <p:nvPicPr>
          <p:cNvPr id="5" name="Picture 4">
            <a:extLst>
              <a:ext uri="{FF2B5EF4-FFF2-40B4-BE49-F238E27FC236}">
                <a16:creationId xmlns:a16="http://schemas.microsoft.com/office/drawing/2014/main" id="{9C05B4FD-7BF1-471B-ABFC-660DFE7C744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13405" y="3640667"/>
            <a:ext cx="9121167" cy="6840875"/>
          </a:xfrm>
          <a:prstGeom prst="rect">
            <a:avLst/>
          </a:prstGeom>
        </p:spPr>
      </p:pic>
    </p:spTree>
    <p:extLst>
      <p:ext uri="{BB962C8B-B14F-4D97-AF65-F5344CB8AC3E}">
        <p14:creationId xmlns:p14="http://schemas.microsoft.com/office/powerpoint/2010/main" val="2145333931"/>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A50014C-C96F-1DE2-DE64-809D66B0CFB3}"/>
              </a:ext>
            </a:extLst>
          </p:cNvPr>
          <p:cNvGrpSpPr/>
          <p:nvPr/>
        </p:nvGrpSpPr>
        <p:grpSpPr>
          <a:xfrm>
            <a:off x="9829800" y="2264867"/>
            <a:ext cx="6644640" cy="5758854"/>
            <a:chOff x="9784080" y="2415517"/>
            <a:chExt cx="6644640" cy="5758854"/>
          </a:xfrm>
        </p:grpSpPr>
        <p:sp>
          <p:nvSpPr>
            <p:cNvPr id="16" name="TextBox 15"/>
            <p:cNvSpPr txBox="1"/>
            <p:nvPr/>
          </p:nvSpPr>
          <p:spPr>
            <a:xfrm>
              <a:off x="9784080" y="2415517"/>
              <a:ext cx="6644640" cy="1938992"/>
            </a:xfrm>
            <a:prstGeom prst="rect">
              <a:avLst/>
            </a:prstGeom>
            <a:noFill/>
          </p:spPr>
          <p:txBody>
            <a:bodyPr wrap="square" rtlCol="0">
              <a:spAutoFit/>
            </a:bodyPr>
            <a:lstStyle/>
            <a:p>
              <a:pPr algn="ctr"/>
              <a:r>
                <a:rPr lang="en-US" sz="6000" dirty="0">
                  <a:solidFill>
                    <a:srgbClr val="CD1022"/>
                  </a:solidFill>
                  <a:latin typeface="Montserrat ExtraBold" panose="00000900000000000000" pitchFamily="50" charset="0"/>
                  <a:ea typeface="Roboto Black" panose="02000000000000000000" pitchFamily="2" charset="0"/>
                  <a:cs typeface="Open Sans Light" panose="020B0306030504020204" pitchFamily="34" charset="0"/>
                </a:rPr>
                <a:t>Unlock New Responsibilities</a:t>
              </a:r>
            </a:p>
          </p:txBody>
        </p:sp>
        <p:sp>
          <p:nvSpPr>
            <p:cNvPr id="6" name="TextBox 5">
              <a:extLst>
                <a:ext uri="{FF2B5EF4-FFF2-40B4-BE49-F238E27FC236}">
                  <a16:creationId xmlns:a16="http://schemas.microsoft.com/office/drawing/2014/main" id="{C59EB7AF-D682-2E70-361D-4C6884ED73AD}"/>
                </a:ext>
              </a:extLst>
            </p:cNvPr>
            <p:cNvSpPr txBox="1"/>
            <p:nvPr/>
          </p:nvSpPr>
          <p:spPr>
            <a:xfrm>
              <a:off x="9784080" y="4483039"/>
              <a:ext cx="6644640" cy="3691332"/>
            </a:xfrm>
            <a:prstGeom prst="rect">
              <a:avLst/>
            </a:prstGeom>
            <a:noFill/>
          </p:spPr>
          <p:txBody>
            <a:bodyPr wrap="square" rtlCol="0">
              <a:spAutoFit/>
            </a:bodyPr>
            <a:lstStyle/>
            <a:p>
              <a:pPr algn="ctr">
                <a:lnSpc>
                  <a:spcPct val="150000"/>
                </a:lnSpc>
              </a:pPr>
              <a:r>
                <a:rPr lang="en-US" sz="5400" dirty="0">
                  <a:solidFill>
                    <a:schemeClr val="bg1">
                      <a:lumMod val="50000"/>
                    </a:schemeClr>
                  </a:solidFill>
                  <a:latin typeface="Montserrat ExtraBold" panose="00000900000000000000" pitchFamily="50" charset="0"/>
                  <a:ea typeface="Roboto Black" panose="02000000000000000000" pitchFamily="2" charset="0"/>
                  <a:cs typeface="Open Sans Light" panose="020B0306030504020204" pitchFamily="34" charset="0"/>
                </a:rPr>
                <a:t>Let’s Build Something Extraordinary</a:t>
              </a:r>
            </a:p>
          </p:txBody>
        </p:sp>
      </p:grpSp>
      <p:pic>
        <p:nvPicPr>
          <p:cNvPr id="2" name="Picture 1">
            <a:extLst>
              <a:ext uri="{FF2B5EF4-FFF2-40B4-BE49-F238E27FC236}">
                <a16:creationId xmlns:a16="http://schemas.microsoft.com/office/drawing/2014/main" id="{B815C278-068B-82A1-9C77-E5B0B117252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9829" y="2970606"/>
            <a:ext cx="8110753" cy="4652173"/>
          </a:xfrm>
          <a:prstGeom prst="rect">
            <a:avLst/>
          </a:prstGeom>
        </p:spPr>
      </p:pic>
    </p:spTree>
    <p:extLst>
      <p:ext uri="{BB962C8B-B14F-4D97-AF65-F5344CB8AC3E}">
        <p14:creationId xmlns:p14="http://schemas.microsoft.com/office/powerpoint/2010/main" val="2480219253"/>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Прямоугольник 26">
            <a:extLst>
              <a:ext uri="{FF2B5EF4-FFF2-40B4-BE49-F238E27FC236}">
                <a16:creationId xmlns:a16="http://schemas.microsoft.com/office/drawing/2014/main" id="{B1BB02E1-6869-492C-BBC7-86894615555F}"/>
              </a:ext>
            </a:extLst>
          </p:cNvPr>
          <p:cNvSpPr/>
          <p:nvPr/>
        </p:nvSpPr>
        <p:spPr>
          <a:xfrm rot="10800000">
            <a:off x="0" y="-5928"/>
            <a:ext cx="18288000" cy="3009901"/>
          </a:xfrm>
          <a:prstGeom prst="rect">
            <a:avLst/>
          </a:prstGeom>
          <a:gradFill flip="none" rotWithShape="1">
            <a:gsLst>
              <a:gs pos="6000">
                <a:schemeClr val="accent1"/>
              </a:gs>
              <a:gs pos="51000">
                <a:schemeClr val="accent5"/>
              </a:gs>
              <a:gs pos="90000">
                <a:schemeClr val="accent4"/>
              </a:gs>
            </a:gsLst>
            <a:lin ang="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latin typeface="Calibri" panose="020F0502020204030204" pitchFamily="34" charset="0"/>
            </a:endParaRPr>
          </a:p>
        </p:txBody>
      </p:sp>
      <p:grpSp>
        <p:nvGrpSpPr>
          <p:cNvPr id="24" name="Группа 23"/>
          <p:cNvGrpSpPr/>
          <p:nvPr/>
        </p:nvGrpSpPr>
        <p:grpSpPr>
          <a:xfrm>
            <a:off x="882269" y="889915"/>
            <a:ext cx="6226869" cy="1552493"/>
            <a:chOff x="882269" y="889915"/>
            <a:chExt cx="6226869" cy="1552493"/>
          </a:xfrm>
        </p:grpSpPr>
        <p:sp>
          <p:nvSpPr>
            <p:cNvPr id="25" name="TextBox 24"/>
            <p:cNvSpPr txBox="1"/>
            <p:nvPr/>
          </p:nvSpPr>
          <p:spPr>
            <a:xfrm>
              <a:off x="882269" y="889915"/>
              <a:ext cx="6226869" cy="1169551"/>
            </a:xfrm>
            <a:prstGeom prst="rect">
              <a:avLst/>
            </a:prstGeom>
            <a:noFill/>
          </p:spPr>
          <p:txBody>
            <a:bodyPr wrap="square" rtlCol="0">
              <a:spAutoFit/>
            </a:bodyPr>
            <a:lstStyle/>
            <a:p>
              <a:r>
                <a:rPr lang="en-US" sz="7000" dirty="0">
                  <a:solidFill>
                    <a:schemeClr val="bg2"/>
                  </a:solidFill>
                  <a:latin typeface="Montserrat ExtraBold" panose="00000900000000000000" pitchFamily="50" charset="0"/>
                  <a:ea typeface="Roboto Black" panose="02000000000000000000" pitchFamily="2" charset="0"/>
                  <a:cs typeface="Open Sans Light" panose="020B0306030504020204" pitchFamily="34" charset="0"/>
                </a:rPr>
                <a:t>Contact us</a:t>
              </a:r>
              <a:endParaRPr lang="ru-RU" sz="7000" dirty="0">
                <a:solidFill>
                  <a:schemeClr val="bg2"/>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26" name="TextBox 25"/>
            <p:cNvSpPr txBox="1"/>
            <p:nvPr/>
          </p:nvSpPr>
          <p:spPr>
            <a:xfrm>
              <a:off x="941261" y="2073076"/>
              <a:ext cx="4227100" cy="369332"/>
            </a:xfrm>
            <a:prstGeom prst="rect">
              <a:avLst/>
            </a:prstGeom>
            <a:noFill/>
          </p:spPr>
          <p:txBody>
            <a:bodyPr wrap="square" rtlCol="0">
              <a:spAutoFit/>
            </a:bodyPr>
            <a:lstStyle/>
            <a:p>
              <a:r>
                <a:rPr lang="en-US" b="1" dirty="0">
                  <a:solidFill>
                    <a:schemeClr val="bg2"/>
                  </a:solidFill>
                  <a:latin typeface="+mn-lt"/>
                  <a:ea typeface="Roboto Light" panose="02000000000000000000" pitchFamily="2" charset="0"/>
                  <a:cs typeface="Open Sans Light" panose="020B0306030504020204" pitchFamily="34" charset="0"/>
                </a:rPr>
                <a:t>Let’s Plan Your Vision</a:t>
              </a:r>
              <a:endParaRPr lang="ru-RU" b="1" dirty="0">
                <a:solidFill>
                  <a:schemeClr val="bg2"/>
                </a:solidFill>
                <a:latin typeface="+mn-lt"/>
                <a:ea typeface="Roboto Light" panose="02000000000000000000" pitchFamily="2" charset="0"/>
                <a:cs typeface="Open Sans Light" panose="020B0306030504020204" pitchFamily="34" charset="0"/>
              </a:endParaRPr>
            </a:p>
          </p:txBody>
        </p:sp>
      </p:grpSp>
      <p:sp>
        <p:nvSpPr>
          <p:cNvPr id="40" name="TextBox 39"/>
          <p:cNvSpPr txBox="1"/>
          <p:nvPr/>
        </p:nvSpPr>
        <p:spPr>
          <a:xfrm>
            <a:off x="12113800" y="1059781"/>
            <a:ext cx="5481449" cy="1138581"/>
          </a:xfrm>
          <a:prstGeom prst="rect">
            <a:avLst/>
          </a:prstGeom>
          <a:noFill/>
        </p:spPr>
        <p:txBody>
          <a:bodyPr wrap="square" rtlCol="0">
            <a:spAutoFit/>
          </a:bodyPr>
          <a:lstStyle/>
          <a:p>
            <a:pPr>
              <a:lnSpc>
                <a:spcPct val="150000"/>
              </a:lnSpc>
            </a:pPr>
            <a:r>
              <a:rPr lang="en-US" sz="2400" b="1" dirty="0">
                <a:solidFill>
                  <a:schemeClr val="bg2"/>
                </a:solidFill>
                <a:latin typeface="+mn-lt"/>
                <a:ea typeface="Roboto Light" panose="02000000000000000000" pitchFamily="2" charset="0"/>
                <a:cs typeface="Open Sans Light" panose="020B0306030504020204" pitchFamily="34" charset="0"/>
              </a:rPr>
              <a:t>We Are Waiting For You To Plan Your Event With Us</a:t>
            </a:r>
            <a:endParaRPr lang="ru-RU" sz="2400" b="1" dirty="0">
              <a:solidFill>
                <a:schemeClr val="bg2"/>
              </a:solidFill>
              <a:latin typeface="+mn-lt"/>
              <a:ea typeface="Roboto Light" panose="02000000000000000000" pitchFamily="2" charset="0"/>
              <a:cs typeface="Open Sans Light" panose="020B0306030504020204" pitchFamily="34" charset="0"/>
            </a:endParaRPr>
          </a:p>
        </p:txBody>
      </p:sp>
      <p:sp>
        <p:nvSpPr>
          <p:cNvPr id="45" name="TextBox 44"/>
          <p:cNvSpPr txBox="1"/>
          <p:nvPr/>
        </p:nvSpPr>
        <p:spPr>
          <a:xfrm>
            <a:off x="11123712" y="4258236"/>
            <a:ext cx="6382577" cy="1055545"/>
          </a:xfrm>
          <a:prstGeom prst="rect">
            <a:avLst/>
          </a:prstGeom>
          <a:noFill/>
        </p:spPr>
        <p:txBody>
          <a:bodyPr wrap="square" rtlCol="0">
            <a:spAutoFit/>
          </a:bodyPr>
          <a:lstStyle/>
          <a:p>
            <a:pPr algn="ctr">
              <a:lnSpc>
                <a:spcPct val="150000"/>
              </a:lnSpc>
            </a:pPr>
            <a:r>
              <a:rPr lang="en-IN" sz="2200" spc="-40" dirty="0">
                <a:latin typeface="+mn-lt"/>
                <a:cs typeface="Verdana"/>
              </a:rPr>
              <a:t>1/6089, Top Floor, Street Number -2, East </a:t>
            </a:r>
            <a:r>
              <a:rPr lang="en-IN" sz="2200" spc="-40" dirty="0" err="1">
                <a:latin typeface="+mn-lt"/>
                <a:cs typeface="Verdana"/>
              </a:rPr>
              <a:t>Rohtash</a:t>
            </a:r>
            <a:r>
              <a:rPr lang="en-IN" sz="2200" spc="-40" dirty="0">
                <a:latin typeface="+mn-lt"/>
                <a:cs typeface="Verdana"/>
              </a:rPr>
              <a:t> Nagar, Shahdara, Delhi -110032</a:t>
            </a:r>
            <a:endParaRPr lang="en-IN" sz="2200" dirty="0">
              <a:latin typeface="+mn-lt"/>
              <a:cs typeface="Verdana"/>
            </a:endParaRPr>
          </a:p>
        </p:txBody>
      </p:sp>
      <p:sp>
        <p:nvSpPr>
          <p:cNvPr id="46" name="TextBox 45"/>
          <p:cNvSpPr txBox="1"/>
          <p:nvPr/>
        </p:nvSpPr>
        <p:spPr>
          <a:xfrm>
            <a:off x="12848832" y="3772791"/>
            <a:ext cx="3086057" cy="477054"/>
          </a:xfrm>
          <a:prstGeom prst="rect">
            <a:avLst/>
          </a:prstGeom>
          <a:noFill/>
        </p:spPr>
        <p:txBody>
          <a:bodyPr wrap="square" rtlCol="0">
            <a:spAutoFit/>
          </a:bodyPr>
          <a:lstStyle/>
          <a:p>
            <a:pPr algn="ctr"/>
            <a:r>
              <a:rPr lang="en-US" sz="2500" b="1" dirty="0">
                <a:solidFill>
                  <a:schemeClr val="bg1"/>
                </a:solidFill>
                <a:latin typeface="Roboto" panose="02000000000000000000" pitchFamily="2" charset="0"/>
                <a:ea typeface="Roboto" panose="02000000000000000000" pitchFamily="2" charset="0"/>
                <a:cs typeface="Open Sans" panose="020B0606030504020204" pitchFamily="34" charset="0"/>
              </a:rPr>
              <a:t>Registered Address</a:t>
            </a:r>
            <a:endParaRPr lang="ru-RU" sz="25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sp>
        <p:nvSpPr>
          <p:cNvPr id="48" name="TextBox 47"/>
          <p:cNvSpPr txBox="1"/>
          <p:nvPr/>
        </p:nvSpPr>
        <p:spPr>
          <a:xfrm>
            <a:off x="3201175" y="4729394"/>
            <a:ext cx="4299156" cy="1810752"/>
          </a:xfrm>
          <a:prstGeom prst="rect">
            <a:avLst/>
          </a:prstGeom>
          <a:noFill/>
        </p:spPr>
        <p:txBody>
          <a:bodyPr wrap="square" rtlCol="0">
            <a:spAutoFit/>
          </a:bodyPr>
          <a:lstStyle/>
          <a:p>
            <a:pPr marL="85725" algn="ctr">
              <a:lnSpc>
                <a:spcPct val="100000"/>
              </a:lnSpc>
            </a:pPr>
            <a:r>
              <a:rPr lang="en-IN" sz="2200" dirty="0">
                <a:latin typeface="+mn-lt"/>
                <a:cs typeface="Verdana"/>
              </a:rPr>
              <a:t>Call</a:t>
            </a:r>
            <a:r>
              <a:rPr lang="en-IN" sz="2200" spc="10" dirty="0">
                <a:latin typeface="+mn-lt"/>
                <a:cs typeface="Verdana"/>
              </a:rPr>
              <a:t> </a:t>
            </a:r>
            <a:r>
              <a:rPr lang="en-IN" sz="2200" dirty="0">
                <a:latin typeface="+mn-lt"/>
                <a:cs typeface="Verdana"/>
              </a:rPr>
              <a:t>–</a:t>
            </a:r>
            <a:r>
              <a:rPr lang="en-IN" sz="2200" spc="-30" dirty="0">
                <a:latin typeface="+mn-lt"/>
                <a:cs typeface="Verdana"/>
              </a:rPr>
              <a:t> </a:t>
            </a:r>
            <a:r>
              <a:rPr lang="en-IN" sz="2200" b="1" spc="-10" dirty="0">
                <a:solidFill>
                  <a:srgbClr val="6B9F24"/>
                </a:solidFill>
                <a:uFill>
                  <a:solidFill>
                    <a:srgbClr val="6B9F24"/>
                  </a:solidFill>
                </a:uFill>
                <a:latin typeface="+mn-lt"/>
                <a:cs typeface="Verdana"/>
              </a:rPr>
              <a:t>+91 78385 40067</a:t>
            </a:r>
            <a:endParaRPr lang="en-IN" sz="2200" b="1" dirty="0">
              <a:latin typeface="+mn-lt"/>
              <a:cs typeface="Verdana"/>
            </a:endParaRPr>
          </a:p>
          <a:p>
            <a:pPr marL="91440" algn="ctr">
              <a:lnSpc>
                <a:spcPct val="150000"/>
              </a:lnSpc>
              <a:spcBef>
                <a:spcPts val="95"/>
              </a:spcBef>
            </a:pPr>
            <a:r>
              <a:rPr lang="en-IN" sz="2200" dirty="0">
                <a:latin typeface="+mn-lt"/>
                <a:cs typeface="Verdana"/>
              </a:rPr>
              <a:t>Email</a:t>
            </a:r>
            <a:r>
              <a:rPr lang="en-IN" sz="2200" spc="-20" dirty="0">
                <a:latin typeface="+mn-lt"/>
                <a:cs typeface="Verdana"/>
              </a:rPr>
              <a:t> </a:t>
            </a:r>
            <a:r>
              <a:rPr lang="en-IN" sz="2200" dirty="0">
                <a:latin typeface="+mn-lt"/>
                <a:cs typeface="Verdana"/>
              </a:rPr>
              <a:t>–</a:t>
            </a:r>
            <a:r>
              <a:rPr lang="en-IN" sz="2200" spc="-30" dirty="0">
                <a:latin typeface="+mn-lt"/>
                <a:cs typeface="Verdana"/>
              </a:rPr>
              <a:t> </a:t>
            </a:r>
            <a:r>
              <a:rPr lang="en-IN" sz="2200" spc="-10" dirty="0">
                <a:latin typeface="+mn-lt"/>
                <a:cs typeface="Verdana"/>
              </a:rPr>
              <a:t>gaurav@majesticmm.in</a:t>
            </a:r>
          </a:p>
          <a:p>
            <a:pPr marL="91440" algn="ctr">
              <a:lnSpc>
                <a:spcPct val="150000"/>
              </a:lnSpc>
              <a:spcBef>
                <a:spcPts val="95"/>
              </a:spcBef>
            </a:pPr>
            <a:r>
              <a:rPr lang="en-IN" sz="2200" spc="-10" dirty="0">
                <a:latin typeface="+mn-lt"/>
                <a:cs typeface="Verdana"/>
              </a:rPr>
              <a:t>GST </a:t>
            </a:r>
            <a:r>
              <a:rPr lang="en-IN" sz="2200" spc="-10" dirty="0">
                <a:latin typeface="+mn-lt"/>
              </a:rPr>
              <a:t>- 07CFWPS7475A1ZS</a:t>
            </a:r>
          </a:p>
          <a:p>
            <a:pPr algn="l"/>
            <a:r>
              <a:rPr lang="en-IN" sz="2200" spc="-10" dirty="0">
                <a:latin typeface="+mn-lt"/>
              </a:rPr>
              <a:t>     MSME - UDYAM-DL-07-0008758</a:t>
            </a:r>
          </a:p>
        </p:txBody>
      </p:sp>
      <p:sp>
        <p:nvSpPr>
          <p:cNvPr id="49" name="TextBox 48"/>
          <p:cNvSpPr txBox="1"/>
          <p:nvPr/>
        </p:nvSpPr>
        <p:spPr>
          <a:xfrm>
            <a:off x="3819574" y="3750517"/>
            <a:ext cx="3062358" cy="558615"/>
          </a:xfrm>
          <a:prstGeom prst="rect">
            <a:avLst/>
          </a:prstGeom>
          <a:noFill/>
        </p:spPr>
        <p:txBody>
          <a:bodyPr wrap="square" rtlCol="0">
            <a:spAutoFit/>
          </a:bodyPr>
          <a:lstStyle/>
          <a:p>
            <a:pPr algn="ctr"/>
            <a:r>
              <a:rPr lang="en-US" sz="2400" b="1" dirty="0">
                <a:solidFill>
                  <a:schemeClr val="bg1"/>
                </a:solidFill>
                <a:latin typeface="Roboto" panose="02000000000000000000" pitchFamily="2" charset="0"/>
                <a:ea typeface="Roboto" panose="02000000000000000000" pitchFamily="2" charset="0"/>
                <a:cs typeface="Open Sans" panose="020B0606030504020204" pitchFamily="34" charset="0"/>
              </a:rPr>
              <a:t>Gaurav Sharma</a:t>
            </a:r>
            <a:endParaRPr lang="ru-RU" sz="24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grpSp>
        <p:nvGrpSpPr>
          <p:cNvPr id="50" name="Группа 49"/>
          <p:cNvGrpSpPr/>
          <p:nvPr/>
        </p:nvGrpSpPr>
        <p:grpSpPr>
          <a:xfrm>
            <a:off x="12833362" y="5999392"/>
            <a:ext cx="3086057" cy="506608"/>
            <a:chOff x="14322493" y="9579769"/>
            <a:chExt cx="2859514" cy="483394"/>
          </a:xfrm>
        </p:grpSpPr>
        <p:pic>
          <p:nvPicPr>
            <p:cNvPr id="51" name="Рисунок 5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042939" y="9615510"/>
              <a:ext cx="543590" cy="411913"/>
            </a:xfrm>
            <a:prstGeom prst="rect">
              <a:avLst/>
            </a:prstGeom>
          </p:spPr>
        </p:pic>
        <p:pic>
          <p:nvPicPr>
            <p:cNvPr id="52" name="Рисунок 5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927065" y="9630413"/>
              <a:ext cx="382107" cy="382106"/>
            </a:xfrm>
            <a:prstGeom prst="rect">
              <a:avLst/>
            </a:prstGeom>
          </p:spPr>
        </p:pic>
        <p:pic>
          <p:nvPicPr>
            <p:cNvPr id="53" name="Рисунок 5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509143" y="9635243"/>
              <a:ext cx="372448" cy="372446"/>
            </a:xfrm>
            <a:prstGeom prst="rect">
              <a:avLst/>
            </a:prstGeom>
          </p:spPr>
        </p:pic>
        <p:pic>
          <p:nvPicPr>
            <p:cNvPr id="54" name="Рисунок 5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322493" y="9621547"/>
              <a:ext cx="399839" cy="399839"/>
            </a:xfrm>
            <a:prstGeom prst="rect">
              <a:avLst/>
            </a:prstGeom>
          </p:spPr>
        </p:pic>
        <p:pic>
          <p:nvPicPr>
            <p:cNvPr id="55" name="Рисунок 5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698613" y="9579769"/>
              <a:ext cx="483394" cy="483394"/>
            </a:xfrm>
            <a:prstGeom prst="rect">
              <a:avLst/>
            </a:prstGeom>
          </p:spPr>
        </p:pic>
      </p:grpSp>
      <p:pic>
        <p:nvPicPr>
          <p:cNvPr id="13" name="Picture Placeholder 12" descr="A group of people on a stage&#10;&#10;Description automatically generated">
            <a:extLst>
              <a:ext uri="{FF2B5EF4-FFF2-40B4-BE49-F238E27FC236}">
                <a16:creationId xmlns:a16="http://schemas.microsoft.com/office/drawing/2014/main" id="{A092439C-316C-47E7-AA68-0CBBB9870CD5}"/>
              </a:ext>
            </a:extLst>
          </p:cNvPr>
          <p:cNvPicPr>
            <a:picLocks noGrp="1" noChangeAspect="1"/>
          </p:cNvPicPr>
          <p:nvPr>
            <p:ph type="pic" sz="quarter" idx="14"/>
          </p:nvPr>
        </p:nvPicPr>
        <p:blipFill>
          <a:blip r:embed="rId8" cstate="print">
            <a:extLst>
              <a:ext uri="{28A0092B-C50C-407E-A947-70E740481C1C}">
                <a14:useLocalDpi xmlns:a14="http://schemas.microsoft.com/office/drawing/2010/main"/>
              </a:ext>
            </a:extLst>
          </a:blip>
          <a:srcRect/>
          <a:stretch>
            <a:fillRect/>
          </a:stretch>
        </p:blipFill>
        <p:spPr>
          <a:xfrm>
            <a:off x="15468" y="7127875"/>
            <a:ext cx="18288000" cy="3160713"/>
          </a:xfrm>
        </p:spPr>
      </p:pic>
      <p:sp>
        <p:nvSpPr>
          <p:cNvPr id="7" name="TextBox 6">
            <a:extLst>
              <a:ext uri="{FF2B5EF4-FFF2-40B4-BE49-F238E27FC236}">
                <a16:creationId xmlns:a16="http://schemas.microsoft.com/office/drawing/2014/main" id="{CE0E35E7-C4BE-41F1-8557-793C488DD46E}"/>
              </a:ext>
            </a:extLst>
          </p:cNvPr>
          <p:cNvSpPr txBox="1"/>
          <p:nvPr/>
        </p:nvSpPr>
        <p:spPr>
          <a:xfrm>
            <a:off x="3819570" y="4287874"/>
            <a:ext cx="3062358" cy="400110"/>
          </a:xfrm>
          <a:prstGeom prst="rect">
            <a:avLst/>
          </a:prstGeom>
          <a:noFill/>
        </p:spPr>
        <p:txBody>
          <a:bodyPr wrap="square" rtlCol="0">
            <a:spAutoFit/>
          </a:bodyPr>
          <a:lstStyle/>
          <a:p>
            <a:pPr algn="ctr"/>
            <a:r>
              <a:rPr lang="en-US" sz="2000" b="1" dirty="0">
                <a:solidFill>
                  <a:schemeClr val="bg1"/>
                </a:solidFill>
                <a:latin typeface="Roboto" panose="02000000000000000000" pitchFamily="2" charset="0"/>
                <a:ea typeface="Roboto" panose="02000000000000000000" pitchFamily="2" charset="0"/>
                <a:cs typeface="Open Sans" panose="020B0606030504020204" pitchFamily="34" charset="0"/>
              </a:rPr>
              <a:t>Proprietor </a:t>
            </a:r>
            <a:endParaRPr lang="ru-RU" sz="20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4202250622"/>
      </p:ext>
    </p:extLst>
  </p:cSld>
  <p:clrMapOvr>
    <a:masterClrMapping/>
  </p:clrMapOvr>
  <p:transition spd="med">
    <p:pull/>
  </p:transition>
</p:sld>
</file>

<file path=ppt/theme/theme1.xml><?xml version="1.0" encoding="utf-8"?>
<a:theme xmlns:a="http://schemas.openxmlformats.org/drawingml/2006/main" name="Office Theme">
  <a:themeElements>
    <a:clrScheme name="Другая 41">
      <a:dk1>
        <a:sysClr val="windowText" lastClr="000000"/>
      </a:dk1>
      <a:lt1>
        <a:srgbClr val="3F3F3F"/>
      </a:lt1>
      <a:dk2>
        <a:srgbClr val="45516E"/>
      </a:dk2>
      <a:lt2>
        <a:srgbClr val="FFFFFF"/>
      </a:lt2>
      <a:accent1>
        <a:srgbClr val="96459D"/>
      </a:accent1>
      <a:accent2>
        <a:srgbClr val="E8E8E8"/>
      </a:accent2>
      <a:accent3>
        <a:srgbClr val="98A7CD"/>
      </a:accent3>
      <a:accent4>
        <a:srgbClr val="FD652E"/>
      </a:accent4>
      <a:accent5>
        <a:srgbClr val="C0536F"/>
      </a:accent5>
      <a:accent6>
        <a:srgbClr val="637192"/>
      </a:accent6>
      <a:hlink>
        <a:srgbClr val="FFFFFF"/>
      </a:hlink>
      <a:folHlink>
        <a:srgbClr val="FFFFFF"/>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32B36"/>
        </a:solidFill>
        <a:ln>
          <a:noFill/>
        </a:ln>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51206</TotalTime>
  <Words>428</Words>
  <Application>Microsoft Office PowerPoint</Application>
  <PresentationFormat>Custom</PresentationFormat>
  <Paragraphs>61</Paragraphs>
  <Slides>20</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Calibri</vt:lpstr>
      <vt:lpstr>Merriweather Light</vt:lpstr>
      <vt:lpstr>Montserrat ExtraBold</vt:lpstr>
      <vt:lpstr>Roboto</vt:lpstr>
      <vt:lpstr>Roboto Black</vt:lpstr>
      <vt:lpstr>Roboto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44</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Gaurav Sharma</cp:lastModifiedBy>
  <cp:revision>3281</cp:revision>
  <dcterms:created xsi:type="dcterms:W3CDTF">2015-02-25T15:20:40Z</dcterms:created>
  <dcterms:modified xsi:type="dcterms:W3CDTF">2025-11-11T08:30:29Z</dcterms:modified>
</cp:coreProperties>
</file>